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1" r:id="rId5"/>
    <p:sldId id="267" r:id="rId6"/>
    <p:sldId id="264" r:id="rId7"/>
    <p:sldId id="276" r:id="rId8"/>
    <p:sldId id="268" r:id="rId9"/>
    <p:sldId id="278" r:id="rId10"/>
    <p:sldId id="259" r:id="rId11"/>
    <p:sldId id="274" r:id="rId12"/>
    <p:sldId id="261" r:id="rId13"/>
    <p:sldId id="279" r:id="rId14"/>
    <p:sldId id="273" r:id="rId15"/>
    <p:sldId id="270" r:id="rId16"/>
    <p:sldId id="277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7042E3-D3C0-4F66-BF26-8FEEB540C8BB}" v="736" dt="2025-05-15T17:02:33.7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78181" autoAdjust="0"/>
  </p:normalViewPr>
  <p:slideViewPr>
    <p:cSldViewPr snapToGrid="0">
      <p:cViewPr>
        <p:scale>
          <a:sx n="130" d="100"/>
          <a:sy n="130" d="100"/>
        </p:scale>
        <p:origin x="432" y="-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rling, Courtney" userId="eb97325e-f03a-4041-b4d6-5bd0347cbbf8" providerId="ADAL" clId="{7B18FB93-3DC2-4F36-954A-8FFDEF6F3F5C}"/>
    <pc:docChg chg="modSld">
      <pc:chgData name="Starling, Courtney" userId="eb97325e-f03a-4041-b4d6-5bd0347cbbf8" providerId="ADAL" clId="{7B18FB93-3DC2-4F36-954A-8FFDEF6F3F5C}" dt="2025-01-10T18:53:51.999" v="23" actId="20577"/>
      <pc:docMkLst>
        <pc:docMk/>
      </pc:docMkLst>
      <pc:sldChg chg="modSp">
        <pc:chgData name="Starling, Courtney" userId="eb97325e-f03a-4041-b4d6-5bd0347cbbf8" providerId="ADAL" clId="{7B18FB93-3DC2-4F36-954A-8FFDEF6F3F5C}" dt="2025-01-10T18:53:14.715" v="17" actId="20577"/>
        <pc:sldMkLst>
          <pc:docMk/>
          <pc:sldMk cId="3733823729" sldId="267"/>
        </pc:sldMkLst>
      </pc:sldChg>
      <pc:sldChg chg="modSp">
        <pc:chgData name="Starling, Courtney" userId="eb97325e-f03a-4041-b4d6-5bd0347cbbf8" providerId="ADAL" clId="{7B18FB93-3DC2-4F36-954A-8FFDEF6F3F5C}" dt="2025-01-10T18:53:51.999" v="23" actId="20577"/>
        <pc:sldMkLst>
          <pc:docMk/>
          <pc:sldMk cId="3350040898" sldId="273"/>
        </pc:sldMkLst>
      </pc:sldChg>
    </pc:docChg>
  </pc:docChgLst>
  <pc:docChgLst>
    <pc:chgData name="Starling, Courtney" userId="eb97325e-f03a-4041-b4d6-5bd0347cbbf8" providerId="ADAL" clId="{847042E3-D3C0-4F66-BF26-8FEEB540C8BB}"/>
    <pc:docChg chg="modSld">
      <pc:chgData name="Starling, Courtney" userId="eb97325e-f03a-4041-b4d6-5bd0347cbbf8" providerId="ADAL" clId="{847042E3-D3C0-4F66-BF26-8FEEB540C8BB}" dt="2025-05-15T17:02:33.756" v="730" actId="20577"/>
      <pc:docMkLst>
        <pc:docMk/>
      </pc:docMkLst>
      <pc:sldChg chg="modSp">
        <pc:chgData name="Starling, Courtney" userId="eb97325e-f03a-4041-b4d6-5bd0347cbbf8" providerId="ADAL" clId="{847042E3-D3C0-4F66-BF26-8FEEB540C8BB}" dt="2025-05-15T17:00:32.045" v="689" actId="20577"/>
        <pc:sldMkLst>
          <pc:docMk/>
          <pc:sldMk cId="352826506" sldId="259"/>
        </pc:sldMkLst>
        <pc:graphicFrameChg chg="mod">
          <ac:chgData name="Starling, Courtney" userId="eb97325e-f03a-4041-b4d6-5bd0347cbbf8" providerId="ADAL" clId="{847042E3-D3C0-4F66-BF26-8FEEB540C8BB}" dt="2025-05-15T17:00:32.045" v="689" actId="20577"/>
          <ac:graphicFrameMkLst>
            <pc:docMk/>
            <pc:sldMk cId="352826506" sldId="259"/>
            <ac:graphicFrameMk id="4" creationId="{C5063D9D-4F83-4D28-8735-3C6E6FB75345}"/>
          </ac:graphicFrameMkLst>
        </pc:graphicFrameChg>
      </pc:sldChg>
      <pc:sldChg chg="modSp">
        <pc:chgData name="Starling, Courtney" userId="eb97325e-f03a-4041-b4d6-5bd0347cbbf8" providerId="ADAL" clId="{847042E3-D3C0-4F66-BF26-8FEEB540C8BB}" dt="2025-05-14T16:53:58.571" v="217" actId="20577"/>
        <pc:sldMkLst>
          <pc:docMk/>
          <pc:sldMk cId="4013011067" sldId="264"/>
        </pc:sldMkLst>
        <pc:graphicFrameChg chg="mod">
          <ac:chgData name="Starling, Courtney" userId="eb97325e-f03a-4041-b4d6-5bd0347cbbf8" providerId="ADAL" clId="{847042E3-D3C0-4F66-BF26-8FEEB540C8BB}" dt="2025-05-14T16:53:58.571" v="217" actId="20577"/>
          <ac:graphicFrameMkLst>
            <pc:docMk/>
            <pc:sldMk cId="4013011067" sldId="264"/>
            <ac:graphicFrameMk id="4" creationId="{4744D0D7-7699-B7CB-74F6-553D2759F2D3}"/>
          </ac:graphicFrameMkLst>
        </pc:graphicFrameChg>
      </pc:sldChg>
      <pc:sldChg chg="modSp">
        <pc:chgData name="Starling, Courtney" userId="eb97325e-f03a-4041-b4d6-5bd0347cbbf8" providerId="ADAL" clId="{847042E3-D3C0-4F66-BF26-8FEEB540C8BB}" dt="2025-05-15T17:02:33.756" v="730" actId="20577"/>
        <pc:sldMkLst>
          <pc:docMk/>
          <pc:sldMk cId="3733823729" sldId="267"/>
        </pc:sldMkLst>
        <pc:graphicFrameChg chg="mod">
          <ac:chgData name="Starling, Courtney" userId="eb97325e-f03a-4041-b4d6-5bd0347cbbf8" providerId="ADAL" clId="{847042E3-D3C0-4F66-BF26-8FEEB540C8BB}" dt="2025-05-15T17:02:33.756" v="730" actId="20577"/>
          <ac:graphicFrameMkLst>
            <pc:docMk/>
            <pc:sldMk cId="3733823729" sldId="267"/>
            <ac:graphicFrameMk id="7" creationId="{E7C10D10-4D89-4C7B-ADBE-94FFFBAD7815}"/>
          </ac:graphicFrameMkLst>
        </pc:graphicFrameChg>
      </pc:sldChg>
      <pc:sldChg chg="modSp">
        <pc:chgData name="Starling, Courtney" userId="eb97325e-f03a-4041-b4d6-5bd0347cbbf8" providerId="ADAL" clId="{847042E3-D3C0-4F66-BF26-8FEEB540C8BB}" dt="2025-05-09T18:21:54.711" v="51" actId="20577"/>
        <pc:sldMkLst>
          <pc:docMk/>
          <pc:sldMk cId="1997906645" sldId="270"/>
        </pc:sldMkLst>
        <pc:graphicFrameChg chg="mod">
          <ac:chgData name="Starling, Courtney" userId="eb97325e-f03a-4041-b4d6-5bd0347cbbf8" providerId="ADAL" clId="{847042E3-D3C0-4F66-BF26-8FEEB540C8BB}" dt="2025-05-09T18:21:54.711" v="51" actId="20577"/>
          <ac:graphicFrameMkLst>
            <pc:docMk/>
            <pc:sldMk cId="1997906645" sldId="270"/>
            <ac:graphicFrameMk id="5" creationId="{F3B02E04-3CE9-9185-FE75-0F53A65AB627}"/>
          </ac:graphicFrameMkLst>
        </pc:graphicFrameChg>
      </pc:sldChg>
      <pc:sldChg chg="modSp">
        <pc:chgData name="Starling, Courtney" userId="eb97325e-f03a-4041-b4d6-5bd0347cbbf8" providerId="ADAL" clId="{847042E3-D3C0-4F66-BF26-8FEEB540C8BB}" dt="2025-05-15T17:02:18.489" v="710"/>
        <pc:sldMkLst>
          <pc:docMk/>
          <pc:sldMk cId="3350040898" sldId="273"/>
        </pc:sldMkLst>
        <pc:graphicFrameChg chg="mod">
          <ac:chgData name="Starling, Courtney" userId="eb97325e-f03a-4041-b4d6-5bd0347cbbf8" providerId="ADAL" clId="{847042E3-D3C0-4F66-BF26-8FEEB540C8BB}" dt="2025-05-15T17:02:18.489" v="710"/>
          <ac:graphicFrameMkLst>
            <pc:docMk/>
            <pc:sldMk cId="3350040898" sldId="273"/>
            <ac:graphicFrameMk id="4" creationId="{B79601C1-A527-4BA1-A336-FDEB1C94CD7B}"/>
          </ac:graphicFrameMkLst>
        </pc:graphicFrameChg>
      </pc:sldChg>
      <pc:sldChg chg="modSp">
        <pc:chgData name="Starling, Courtney" userId="eb97325e-f03a-4041-b4d6-5bd0347cbbf8" providerId="ADAL" clId="{847042E3-D3C0-4F66-BF26-8FEEB540C8BB}" dt="2025-05-09T18:21:27.318" v="34" actId="20577"/>
        <pc:sldMkLst>
          <pc:docMk/>
          <pc:sldMk cId="1117159717" sldId="274"/>
        </pc:sldMkLst>
        <pc:graphicFrameChg chg="mod">
          <ac:chgData name="Starling, Courtney" userId="eb97325e-f03a-4041-b4d6-5bd0347cbbf8" providerId="ADAL" clId="{847042E3-D3C0-4F66-BF26-8FEEB540C8BB}" dt="2025-05-09T18:21:27.318" v="34" actId="20577"/>
          <ac:graphicFrameMkLst>
            <pc:docMk/>
            <pc:sldMk cId="1117159717" sldId="274"/>
            <ac:graphicFrameMk id="6" creationId="{B6A9E23E-9280-2EA4-E4FC-CBF41D8CEE7C}"/>
          </ac:graphicFrameMkLst>
        </pc:graphicFrameChg>
      </pc:sldChg>
      <pc:sldChg chg="modSp">
        <pc:chgData name="Starling, Courtney" userId="eb97325e-f03a-4041-b4d6-5bd0347cbbf8" providerId="ADAL" clId="{847042E3-D3C0-4F66-BF26-8FEEB540C8BB}" dt="2025-05-15T17:00:23.019" v="669" actId="20577"/>
        <pc:sldMkLst>
          <pc:docMk/>
          <pc:sldMk cId="1879543663" sldId="278"/>
        </pc:sldMkLst>
        <pc:graphicFrameChg chg="mod">
          <ac:chgData name="Starling, Courtney" userId="eb97325e-f03a-4041-b4d6-5bd0347cbbf8" providerId="ADAL" clId="{847042E3-D3C0-4F66-BF26-8FEEB540C8BB}" dt="2025-05-15T17:00:23.019" v="669" actId="20577"/>
          <ac:graphicFrameMkLst>
            <pc:docMk/>
            <pc:sldMk cId="1879543663" sldId="278"/>
            <ac:graphicFrameMk id="4" creationId="{38A9106E-11D0-4A24-B302-7A54789E39DF}"/>
          </ac:graphicFrameMkLst>
        </pc:graphicFrameChg>
      </pc:sldChg>
    </pc:docChg>
  </pc:docChgLst>
  <pc:docChgLst>
    <pc:chgData name="Starling, Courtney" userId="eb97325e-f03a-4041-b4d6-5bd0347cbbf8" providerId="ADAL" clId="{45FD24F1-6620-4713-A483-D2097400E2F8}"/>
    <pc:docChg chg="modSld">
      <pc:chgData name="Starling, Courtney" userId="eb97325e-f03a-4041-b4d6-5bd0347cbbf8" providerId="ADAL" clId="{45FD24F1-6620-4713-A483-D2097400E2F8}" dt="2024-12-18T15:46:54.183" v="60" actId="20577"/>
      <pc:docMkLst>
        <pc:docMk/>
      </pc:docMkLst>
      <pc:sldChg chg="modSp">
        <pc:chgData name="Starling, Courtney" userId="eb97325e-f03a-4041-b4d6-5bd0347cbbf8" providerId="ADAL" clId="{45FD24F1-6620-4713-A483-D2097400E2F8}" dt="2024-12-18T15:46:13.875" v="54" actId="20577"/>
        <pc:sldMkLst>
          <pc:docMk/>
          <pc:sldMk cId="3733823729" sldId="267"/>
        </pc:sldMkLst>
      </pc:sldChg>
      <pc:sldChg chg="modSp">
        <pc:chgData name="Starling, Courtney" userId="eb97325e-f03a-4041-b4d6-5bd0347cbbf8" providerId="ADAL" clId="{45FD24F1-6620-4713-A483-D2097400E2F8}" dt="2024-12-02T16:13:56.700" v="35" actId="20577"/>
        <pc:sldMkLst>
          <pc:docMk/>
          <pc:sldMk cId="2816681842" sldId="268"/>
        </pc:sldMkLst>
      </pc:sldChg>
      <pc:sldChg chg="modSp">
        <pc:chgData name="Starling, Courtney" userId="eb97325e-f03a-4041-b4d6-5bd0347cbbf8" providerId="ADAL" clId="{45FD24F1-6620-4713-A483-D2097400E2F8}" dt="2024-12-18T15:46:54.183" v="60" actId="20577"/>
        <pc:sldMkLst>
          <pc:docMk/>
          <pc:sldMk cId="1897420004" sldId="277"/>
        </pc:sldMkLst>
      </pc:sldChg>
    </pc:docChg>
  </pc:docChgLst>
  <pc:docChgLst>
    <pc:chgData name="Starling, Courtney" userId="eb97325e-f03a-4041-b4d6-5bd0347cbbf8" providerId="ADAL" clId="{D7C39BCB-0500-4D06-A4E4-C5E8D9BF0071}"/>
    <pc:docChg chg="modSld">
      <pc:chgData name="Starling, Courtney" userId="eb97325e-f03a-4041-b4d6-5bd0347cbbf8" providerId="ADAL" clId="{D7C39BCB-0500-4D06-A4E4-C5E8D9BF0071}" dt="2024-10-08T20:54:12.524" v="80" actId="692"/>
      <pc:docMkLst>
        <pc:docMk/>
      </pc:docMkLst>
      <pc:sldChg chg="modSp">
        <pc:chgData name="Starling, Courtney" userId="eb97325e-f03a-4041-b4d6-5bd0347cbbf8" providerId="ADAL" clId="{D7C39BCB-0500-4D06-A4E4-C5E8D9BF0071}" dt="2024-10-08T20:53:36.373" v="77" actId="20577"/>
        <pc:sldMkLst>
          <pc:docMk/>
          <pc:sldMk cId="3733823729" sldId="267"/>
        </pc:sldMkLst>
      </pc:sldChg>
      <pc:sldChg chg="modSp">
        <pc:chgData name="Starling, Courtney" userId="eb97325e-f03a-4041-b4d6-5bd0347cbbf8" providerId="ADAL" clId="{D7C39BCB-0500-4D06-A4E4-C5E8D9BF0071}" dt="2024-10-08T20:54:12.524" v="80" actId="692"/>
        <pc:sldMkLst>
          <pc:docMk/>
          <pc:sldMk cId="2651918237" sldId="279"/>
        </pc:sldMkLst>
      </pc:sldChg>
    </pc:docChg>
  </pc:docChgLst>
  <pc:docChgLst>
    <pc:chgData name="Starling, Courtney" userId="eb97325e-f03a-4041-b4d6-5bd0347cbbf8" providerId="ADAL" clId="{27C7C5C2-562E-46A6-9815-A2DA0FEAE35E}"/>
    <pc:docChg chg="modSld">
      <pc:chgData name="Starling, Courtney" userId="eb97325e-f03a-4041-b4d6-5bd0347cbbf8" providerId="ADAL" clId="{27C7C5C2-562E-46A6-9815-A2DA0FEAE35E}" dt="2025-03-11T20:22:08.665" v="1131"/>
      <pc:docMkLst>
        <pc:docMk/>
      </pc:docMkLst>
      <pc:sldChg chg="modSp">
        <pc:chgData name="Starling, Courtney" userId="eb97325e-f03a-4041-b4d6-5bd0347cbbf8" providerId="ADAL" clId="{27C7C5C2-562E-46A6-9815-A2DA0FEAE35E}" dt="2025-03-11T20:00:30.772" v="766" actId="20577"/>
        <pc:sldMkLst>
          <pc:docMk/>
          <pc:sldMk cId="352826506" sldId="259"/>
        </pc:sldMkLst>
        <pc:graphicFrameChg chg="mod">
          <ac:chgData name="Starling, Courtney" userId="eb97325e-f03a-4041-b4d6-5bd0347cbbf8" providerId="ADAL" clId="{27C7C5C2-562E-46A6-9815-A2DA0FEAE35E}" dt="2025-03-11T20:00:30.772" v="766" actId="20577"/>
          <ac:graphicFrameMkLst>
            <pc:docMk/>
            <pc:sldMk cId="352826506" sldId="259"/>
            <ac:graphicFrameMk id="4" creationId="{C5063D9D-4F83-4D28-8735-3C6E6FB75345}"/>
          </ac:graphicFrameMkLst>
        </pc:graphicFrameChg>
      </pc:sldChg>
      <pc:sldChg chg="modSp">
        <pc:chgData name="Starling, Courtney" userId="eb97325e-f03a-4041-b4d6-5bd0347cbbf8" providerId="ADAL" clId="{27C7C5C2-562E-46A6-9815-A2DA0FEAE35E}" dt="2025-03-11T20:14:18.328" v="1027"/>
        <pc:sldMkLst>
          <pc:docMk/>
          <pc:sldMk cId="1997906645" sldId="270"/>
        </pc:sldMkLst>
        <pc:graphicFrameChg chg="mod">
          <ac:chgData name="Starling, Courtney" userId="eb97325e-f03a-4041-b4d6-5bd0347cbbf8" providerId="ADAL" clId="{27C7C5C2-562E-46A6-9815-A2DA0FEAE35E}" dt="2025-03-11T20:14:18.328" v="1027"/>
          <ac:graphicFrameMkLst>
            <pc:docMk/>
            <pc:sldMk cId="1997906645" sldId="270"/>
            <ac:graphicFrameMk id="5" creationId="{F3B02E04-3CE9-9185-FE75-0F53A65AB627}"/>
          </ac:graphicFrameMkLst>
        </pc:graphicFrameChg>
      </pc:sldChg>
      <pc:sldChg chg="modSp">
        <pc:chgData name="Starling, Courtney" userId="eb97325e-f03a-4041-b4d6-5bd0347cbbf8" providerId="ADAL" clId="{27C7C5C2-562E-46A6-9815-A2DA0FEAE35E}" dt="2025-03-11T20:08:12.671" v="915" actId="20577"/>
        <pc:sldMkLst>
          <pc:docMk/>
          <pc:sldMk cId="3350040898" sldId="273"/>
        </pc:sldMkLst>
        <pc:graphicFrameChg chg="mod">
          <ac:chgData name="Starling, Courtney" userId="eb97325e-f03a-4041-b4d6-5bd0347cbbf8" providerId="ADAL" clId="{27C7C5C2-562E-46A6-9815-A2DA0FEAE35E}" dt="2025-03-11T20:08:12.671" v="915" actId="20577"/>
          <ac:graphicFrameMkLst>
            <pc:docMk/>
            <pc:sldMk cId="3350040898" sldId="273"/>
            <ac:graphicFrameMk id="4" creationId="{B79601C1-A527-4BA1-A336-FDEB1C94CD7B}"/>
          </ac:graphicFrameMkLst>
        </pc:graphicFrameChg>
      </pc:sldChg>
      <pc:sldChg chg="modSp">
        <pc:chgData name="Starling, Courtney" userId="eb97325e-f03a-4041-b4d6-5bd0347cbbf8" providerId="ADAL" clId="{27C7C5C2-562E-46A6-9815-A2DA0FEAE35E}" dt="2025-03-11T20:06:45.381" v="875"/>
        <pc:sldMkLst>
          <pc:docMk/>
          <pc:sldMk cId="1117159717" sldId="274"/>
        </pc:sldMkLst>
        <pc:graphicFrameChg chg="mod">
          <ac:chgData name="Starling, Courtney" userId="eb97325e-f03a-4041-b4d6-5bd0347cbbf8" providerId="ADAL" clId="{27C7C5C2-562E-46A6-9815-A2DA0FEAE35E}" dt="2025-03-11T20:06:45.381" v="875"/>
          <ac:graphicFrameMkLst>
            <pc:docMk/>
            <pc:sldMk cId="1117159717" sldId="274"/>
            <ac:graphicFrameMk id="6" creationId="{B6A9E23E-9280-2EA4-E4FC-CBF41D8CEE7C}"/>
          </ac:graphicFrameMkLst>
        </pc:graphicFrameChg>
      </pc:sldChg>
      <pc:sldChg chg="modSp">
        <pc:chgData name="Starling, Courtney" userId="eb97325e-f03a-4041-b4d6-5bd0347cbbf8" providerId="ADAL" clId="{27C7C5C2-562E-46A6-9815-A2DA0FEAE35E}" dt="2025-03-11T19:53:09.957" v="562" actId="20577"/>
        <pc:sldMkLst>
          <pc:docMk/>
          <pc:sldMk cId="568595678" sldId="276"/>
        </pc:sldMkLst>
        <pc:graphicFrameChg chg="mod">
          <ac:chgData name="Starling, Courtney" userId="eb97325e-f03a-4041-b4d6-5bd0347cbbf8" providerId="ADAL" clId="{27C7C5C2-562E-46A6-9815-A2DA0FEAE35E}" dt="2025-03-11T19:53:09.957" v="562" actId="20577"/>
          <ac:graphicFrameMkLst>
            <pc:docMk/>
            <pc:sldMk cId="568595678" sldId="276"/>
            <ac:graphicFrameMk id="4" creationId="{C5063D9D-4F83-4D28-8735-3C6E6FB75345}"/>
          </ac:graphicFrameMkLst>
        </pc:graphicFrameChg>
      </pc:sldChg>
      <pc:sldChg chg="modSp">
        <pc:chgData name="Starling, Courtney" userId="eb97325e-f03a-4041-b4d6-5bd0347cbbf8" providerId="ADAL" clId="{27C7C5C2-562E-46A6-9815-A2DA0FEAE35E}" dt="2025-03-11T20:15:11.623" v="1079" actId="20577"/>
        <pc:sldMkLst>
          <pc:docMk/>
          <pc:sldMk cId="1897420004" sldId="277"/>
        </pc:sldMkLst>
        <pc:graphicFrameChg chg="mod">
          <ac:chgData name="Starling, Courtney" userId="eb97325e-f03a-4041-b4d6-5bd0347cbbf8" providerId="ADAL" clId="{27C7C5C2-562E-46A6-9815-A2DA0FEAE35E}" dt="2025-03-11T20:15:11.623" v="1079" actId="20577"/>
          <ac:graphicFrameMkLst>
            <pc:docMk/>
            <pc:sldMk cId="1897420004" sldId="277"/>
            <ac:graphicFrameMk id="4" creationId="{F5D7098F-168F-9C74-06D2-C9D7313946D7}"/>
          </ac:graphicFrameMkLst>
        </pc:graphicFrameChg>
      </pc:sldChg>
      <pc:sldChg chg="modSp">
        <pc:chgData name="Starling, Courtney" userId="eb97325e-f03a-4041-b4d6-5bd0347cbbf8" providerId="ADAL" clId="{27C7C5C2-562E-46A6-9815-A2DA0FEAE35E}" dt="2025-03-11T19:55:52.684" v="702" actId="113"/>
        <pc:sldMkLst>
          <pc:docMk/>
          <pc:sldMk cId="1879543663" sldId="278"/>
        </pc:sldMkLst>
        <pc:graphicFrameChg chg="mod">
          <ac:chgData name="Starling, Courtney" userId="eb97325e-f03a-4041-b4d6-5bd0347cbbf8" providerId="ADAL" clId="{27C7C5C2-562E-46A6-9815-A2DA0FEAE35E}" dt="2025-03-11T19:55:52.684" v="702" actId="113"/>
          <ac:graphicFrameMkLst>
            <pc:docMk/>
            <pc:sldMk cId="1879543663" sldId="278"/>
            <ac:graphicFrameMk id="4" creationId="{38A9106E-11D0-4A24-B302-7A54789E39DF}"/>
          </ac:graphicFrameMkLst>
        </pc:graphicFrameChg>
      </pc:sldChg>
    </pc:docChg>
  </pc:docChgLst>
  <pc:docChgLst>
    <pc:chgData name="Starling, Courtney" userId="eb97325e-f03a-4041-b4d6-5bd0347cbbf8" providerId="ADAL" clId="{A6EF1484-961A-42DA-9B27-6C09BFD2EB50}"/>
    <pc:docChg chg="modSld">
      <pc:chgData name="Starling, Courtney" userId="eb97325e-f03a-4041-b4d6-5bd0347cbbf8" providerId="ADAL" clId="{A6EF1484-961A-42DA-9B27-6C09BFD2EB50}" dt="2024-09-30T21:33:00.257" v="373" actId="692"/>
      <pc:docMkLst>
        <pc:docMk/>
      </pc:docMkLst>
      <pc:sldChg chg="modSp">
        <pc:chgData name="Starling, Courtney" userId="eb97325e-f03a-4041-b4d6-5bd0347cbbf8" providerId="ADAL" clId="{A6EF1484-961A-42DA-9B27-6C09BFD2EB50}" dt="2024-09-30T21:33:00.257" v="373" actId="692"/>
        <pc:sldMkLst>
          <pc:docMk/>
          <pc:sldMk cId="4013011067" sldId="264"/>
        </pc:sldMkLst>
      </pc:sldChg>
      <pc:sldChg chg="modSp">
        <pc:chgData name="Starling, Courtney" userId="eb97325e-f03a-4041-b4d6-5bd0347cbbf8" providerId="ADAL" clId="{A6EF1484-961A-42DA-9B27-6C09BFD2EB50}" dt="2024-09-30T21:32:37.151" v="371" actId="692"/>
        <pc:sldMkLst>
          <pc:docMk/>
          <pc:sldMk cId="3733823729" sldId="267"/>
        </pc:sldMkLst>
      </pc:sldChg>
    </pc:docChg>
  </pc:docChgLst>
  <pc:docChgLst>
    <pc:chgData name="Starling, Courtney" userId="eb97325e-f03a-4041-b4d6-5bd0347cbbf8" providerId="ADAL" clId="{E44119C6-586D-4522-B67B-57D81B4E4DC2}"/>
    <pc:docChg chg="modSld">
      <pc:chgData name="Starling, Courtney" userId="eb97325e-f03a-4041-b4d6-5bd0347cbbf8" providerId="ADAL" clId="{E44119C6-586D-4522-B67B-57D81B4E4DC2}" dt="2024-09-20T14:35:02.436" v="44" actId="20577"/>
      <pc:docMkLst>
        <pc:docMk/>
      </pc:docMkLst>
      <pc:sldChg chg="modSp">
        <pc:chgData name="Starling, Courtney" userId="eb97325e-f03a-4041-b4d6-5bd0347cbbf8" providerId="ADAL" clId="{E44119C6-586D-4522-B67B-57D81B4E4DC2}" dt="2024-09-20T14:35:02.436" v="44" actId="20577"/>
        <pc:sldMkLst>
          <pc:docMk/>
          <pc:sldMk cId="3733823729" sldId="267"/>
        </pc:sldMkLst>
      </pc:sldChg>
      <pc:sldChg chg="modSp">
        <pc:chgData name="Starling, Courtney" userId="eb97325e-f03a-4041-b4d6-5bd0347cbbf8" providerId="ADAL" clId="{E44119C6-586D-4522-B67B-57D81B4E4DC2}" dt="2024-09-20T14:34:43.836" v="29" actId="20577"/>
        <pc:sldMkLst>
          <pc:docMk/>
          <pc:sldMk cId="3350040898" sldId="273"/>
        </pc:sldMkLst>
      </pc:sldChg>
      <pc:sldChg chg="modSp">
        <pc:chgData name="Starling, Courtney" userId="eb97325e-f03a-4041-b4d6-5bd0347cbbf8" providerId="ADAL" clId="{E44119C6-586D-4522-B67B-57D81B4E4DC2}" dt="2024-09-20T14:34:36.517" v="23" actId="20577"/>
        <pc:sldMkLst>
          <pc:docMk/>
          <pc:sldMk cId="2651918237" sldId="279"/>
        </pc:sldMkLst>
      </pc:sldChg>
    </pc:docChg>
  </pc:docChgLst>
  <pc:docChgLst>
    <pc:chgData name="Starling, Courtney" userId="eb97325e-f03a-4041-b4d6-5bd0347cbbf8" providerId="ADAL" clId="{B2128810-B2AE-4522-987D-9DCCB45D716C}"/>
    <pc:docChg chg="modSld">
      <pc:chgData name="Starling, Courtney" userId="eb97325e-f03a-4041-b4d6-5bd0347cbbf8" providerId="ADAL" clId="{B2128810-B2AE-4522-987D-9DCCB45D716C}" dt="2025-01-02T19:27:20.018" v="39" actId="20577"/>
      <pc:docMkLst>
        <pc:docMk/>
      </pc:docMkLst>
      <pc:sldChg chg="modSp">
        <pc:chgData name="Starling, Courtney" userId="eb97325e-f03a-4041-b4d6-5bd0347cbbf8" providerId="ADAL" clId="{B2128810-B2AE-4522-987D-9DCCB45D716C}" dt="2025-01-02T19:26:19.453" v="17" actId="20577"/>
        <pc:sldMkLst>
          <pc:docMk/>
          <pc:sldMk cId="3733823729" sldId="267"/>
        </pc:sldMkLst>
      </pc:sldChg>
      <pc:sldChg chg="modSp">
        <pc:chgData name="Starling, Courtney" userId="eb97325e-f03a-4041-b4d6-5bd0347cbbf8" providerId="ADAL" clId="{B2128810-B2AE-4522-987D-9DCCB45D716C}" dt="2025-01-02T19:27:20.018" v="39" actId="20577"/>
        <pc:sldMkLst>
          <pc:docMk/>
          <pc:sldMk cId="3350040898" sldId="273"/>
        </pc:sldMkLst>
      </pc:sldChg>
      <pc:sldChg chg="modSp mod">
        <pc:chgData name="Starling, Courtney" userId="eb97325e-f03a-4041-b4d6-5bd0347cbbf8" providerId="ADAL" clId="{B2128810-B2AE-4522-987D-9DCCB45D716C}" dt="2025-01-02T19:26:43.264" v="21" actId="20577"/>
        <pc:sldMkLst>
          <pc:docMk/>
          <pc:sldMk cId="1879543663" sldId="278"/>
        </pc:sldMkLst>
      </pc:sldChg>
    </pc:docChg>
  </pc:docChgLst>
  <pc:docChgLst>
    <pc:chgData name="Starling, Courtney" userId="eb97325e-f03a-4041-b4d6-5bd0347cbbf8" providerId="ADAL" clId="{D7D07D8F-5AEE-45B3-B893-8BF906E0D7A3}"/>
    <pc:docChg chg="modSld">
      <pc:chgData name="Starling, Courtney" userId="eb97325e-f03a-4041-b4d6-5bd0347cbbf8" providerId="ADAL" clId="{D7D07D8F-5AEE-45B3-B893-8BF906E0D7A3}" dt="2025-05-05T12:40:54.818" v="18" actId="20577"/>
      <pc:docMkLst>
        <pc:docMk/>
      </pc:docMkLst>
      <pc:sldChg chg="modSp">
        <pc:chgData name="Starling, Courtney" userId="eb97325e-f03a-4041-b4d6-5bd0347cbbf8" providerId="ADAL" clId="{D7D07D8F-5AEE-45B3-B893-8BF906E0D7A3}" dt="2025-05-05T12:40:54.818" v="18" actId="20577"/>
        <pc:sldMkLst>
          <pc:docMk/>
          <pc:sldMk cId="3733823729" sldId="267"/>
        </pc:sldMkLst>
        <pc:graphicFrameChg chg="mod">
          <ac:chgData name="Starling, Courtney" userId="eb97325e-f03a-4041-b4d6-5bd0347cbbf8" providerId="ADAL" clId="{D7D07D8F-5AEE-45B3-B893-8BF906E0D7A3}" dt="2025-05-05T12:40:54.818" v="18" actId="20577"/>
          <ac:graphicFrameMkLst>
            <pc:docMk/>
            <pc:sldMk cId="3733823729" sldId="267"/>
            <ac:graphicFrameMk id="7" creationId="{E7C10D10-4D89-4C7B-ADBE-94FFFBAD7815}"/>
          </ac:graphicFrameMkLst>
        </pc:graphicFrameChg>
      </pc:sldChg>
    </pc:docChg>
  </pc:docChgLst>
  <pc:docChgLst>
    <pc:chgData name="Starling, Courtney" userId="eb97325e-f03a-4041-b4d6-5bd0347cbbf8" providerId="ADAL" clId="{08C322E5-9350-4608-9CE6-D1058E4AE035}"/>
    <pc:docChg chg="undo custSel addSld delSld modSld">
      <pc:chgData name="Starling, Courtney" userId="eb97325e-f03a-4041-b4d6-5bd0347cbbf8" providerId="ADAL" clId="{08C322E5-9350-4608-9CE6-D1058E4AE035}" dt="2024-08-16T13:44:46.891" v="1657" actId="20577"/>
      <pc:docMkLst>
        <pc:docMk/>
      </pc:docMkLst>
      <pc:sldChg chg="modSp">
        <pc:chgData name="Starling, Courtney" userId="eb97325e-f03a-4041-b4d6-5bd0347cbbf8" providerId="ADAL" clId="{08C322E5-9350-4608-9CE6-D1058E4AE035}" dt="2024-08-15T13:41:14.411" v="1577"/>
        <pc:sldMkLst>
          <pc:docMk/>
          <pc:sldMk cId="352826506" sldId="259"/>
        </pc:sldMkLst>
      </pc:sldChg>
      <pc:sldChg chg="modSp">
        <pc:chgData name="Starling, Courtney" userId="eb97325e-f03a-4041-b4d6-5bd0347cbbf8" providerId="ADAL" clId="{08C322E5-9350-4608-9CE6-D1058E4AE035}" dt="2024-08-15T13:43:09.543" v="1604"/>
        <pc:sldMkLst>
          <pc:docMk/>
          <pc:sldMk cId="3558081870" sldId="261"/>
        </pc:sldMkLst>
      </pc:sldChg>
      <pc:sldChg chg="addSp delSp modSp mod">
        <pc:chgData name="Starling, Courtney" userId="eb97325e-f03a-4041-b4d6-5bd0347cbbf8" providerId="ADAL" clId="{08C322E5-9350-4608-9CE6-D1058E4AE035}" dt="2024-08-15T13:45:35.438" v="1607" actId="692"/>
        <pc:sldMkLst>
          <pc:docMk/>
          <pc:sldMk cId="3733823729" sldId="267"/>
        </pc:sldMkLst>
      </pc:sldChg>
      <pc:sldChg chg="modSp">
        <pc:chgData name="Starling, Courtney" userId="eb97325e-f03a-4041-b4d6-5bd0347cbbf8" providerId="ADAL" clId="{08C322E5-9350-4608-9CE6-D1058E4AE035}" dt="2024-07-24T16:57:54.797" v="4"/>
        <pc:sldMkLst>
          <pc:docMk/>
          <pc:sldMk cId="2816681842" sldId="268"/>
        </pc:sldMkLst>
      </pc:sldChg>
      <pc:sldChg chg="modSp del mod">
        <pc:chgData name="Starling, Courtney" userId="eb97325e-f03a-4041-b4d6-5bd0347cbbf8" providerId="ADAL" clId="{08C322E5-9350-4608-9CE6-D1058E4AE035}" dt="2024-08-06T17:49:46.780" v="1394" actId="2696"/>
        <pc:sldMkLst>
          <pc:docMk/>
          <pc:sldMk cId="3094816346" sldId="269"/>
        </pc:sldMkLst>
      </pc:sldChg>
      <pc:sldChg chg="modSp">
        <pc:chgData name="Starling, Courtney" userId="eb97325e-f03a-4041-b4d6-5bd0347cbbf8" providerId="ADAL" clId="{08C322E5-9350-4608-9CE6-D1058E4AE035}" dt="2024-08-15T13:42:09.210" v="1584"/>
        <pc:sldMkLst>
          <pc:docMk/>
          <pc:sldMk cId="1997906645" sldId="270"/>
        </pc:sldMkLst>
      </pc:sldChg>
      <pc:sldChg chg="modSp">
        <pc:chgData name="Starling, Courtney" userId="eb97325e-f03a-4041-b4d6-5bd0347cbbf8" providerId="ADAL" clId="{08C322E5-9350-4608-9CE6-D1058E4AE035}" dt="2024-08-15T13:41:57.385" v="1582"/>
        <pc:sldMkLst>
          <pc:docMk/>
          <pc:sldMk cId="3350040898" sldId="273"/>
        </pc:sldMkLst>
      </pc:sldChg>
      <pc:sldChg chg="modSp">
        <pc:chgData name="Starling, Courtney" userId="eb97325e-f03a-4041-b4d6-5bd0347cbbf8" providerId="ADAL" clId="{08C322E5-9350-4608-9CE6-D1058E4AE035}" dt="2024-08-15T13:41:26.890" v="1579"/>
        <pc:sldMkLst>
          <pc:docMk/>
          <pc:sldMk cId="1117159717" sldId="274"/>
        </pc:sldMkLst>
      </pc:sldChg>
      <pc:sldChg chg="modSp">
        <pc:chgData name="Starling, Courtney" userId="eb97325e-f03a-4041-b4d6-5bd0347cbbf8" providerId="ADAL" clId="{08C322E5-9350-4608-9CE6-D1058E4AE035}" dt="2024-08-15T13:40:42.520" v="1575"/>
        <pc:sldMkLst>
          <pc:docMk/>
          <pc:sldMk cId="568595678" sldId="276"/>
        </pc:sldMkLst>
      </pc:sldChg>
      <pc:sldChg chg="modSp mod">
        <pc:chgData name="Starling, Courtney" userId="eb97325e-f03a-4041-b4d6-5bd0347cbbf8" providerId="ADAL" clId="{08C322E5-9350-4608-9CE6-D1058E4AE035}" dt="2024-08-16T13:44:46.891" v="1657" actId="20577"/>
        <pc:sldMkLst>
          <pc:docMk/>
          <pc:sldMk cId="1879543663" sldId="278"/>
        </pc:sldMkLst>
      </pc:sldChg>
      <pc:sldChg chg="addSp delSp modSp add mod">
        <pc:chgData name="Starling, Courtney" userId="eb97325e-f03a-4041-b4d6-5bd0347cbbf8" providerId="ADAL" clId="{08C322E5-9350-4608-9CE6-D1058E4AE035}" dt="2024-08-15T13:42:53.397" v="1595"/>
        <pc:sldMkLst>
          <pc:docMk/>
          <pc:sldMk cId="2651918237" sldId="279"/>
        </pc:sldMkLst>
      </pc:sldChg>
      <pc:sldChg chg="addSp delSp modSp add del mod modClrScheme chgLayout">
        <pc:chgData name="Starling, Courtney" userId="eb97325e-f03a-4041-b4d6-5bd0347cbbf8" providerId="ADAL" clId="{08C322E5-9350-4608-9CE6-D1058E4AE035}" dt="2024-08-06T17:32:41.217" v="716" actId="2696"/>
        <pc:sldMkLst>
          <pc:docMk/>
          <pc:sldMk cId="3614088163" sldId="27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992F02-6805-4FB5-8859-8E6AD9406A0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8B83E9-A123-4BA3-BA44-F3FD7CD1E03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800" b="1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JOEL </a:t>
          </a:r>
          <a:r>
            <a:rPr lang="en-US" sz="8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SAMUELS</a:t>
          </a:r>
          <a:br>
            <a:rPr lang="en-US" sz="8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8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Dean</a:t>
          </a:r>
          <a:endParaRPr lang="en-US" sz="800" b="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8EC2A752-B7F2-43E1-BA39-E9929ED29E88}" type="parTrans" cxnId="{F3FB8139-D1F4-4D79-BC02-1AA3B91C5ACF}">
      <dgm:prSet/>
      <dgm:spPr/>
      <dgm:t>
        <a:bodyPr/>
        <a:lstStyle/>
        <a:p>
          <a:endParaRPr lang="en-US"/>
        </a:p>
      </dgm:t>
    </dgm:pt>
    <dgm:pt modelId="{681F90E4-605E-4ADB-8713-1B254C8C8671}" type="sibTrans" cxnId="{F3FB8139-D1F4-4D79-BC02-1AA3B91C5ACF}">
      <dgm:prSet/>
      <dgm:spPr/>
      <dgm:t>
        <a:bodyPr/>
        <a:lstStyle/>
        <a:p>
          <a:endParaRPr lang="en-US"/>
        </a:p>
      </dgm:t>
    </dgm:pt>
    <dgm:pt modelId="{B0645029-D710-431E-AAA1-67347AD771C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6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Mylene Culbreath</a:t>
          </a:r>
          <a:br>
            <a:rPr lang="en-US" sz="6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br>
            <a:rPr lang="en-US" sz="6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6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Vice Dean</a:t>
          </a:r>
          <a:br>
            <a:rPr lang="en-US" sz="6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6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for Strategy &amp; Engagement</a:t>
          </a:r>
          <a:endParaRPr lang="en-US" sz="600" b="1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9E14B01B-C018-460A-8BF0-171244111035}" type="parTrans" cxnId="{8285447E-9BA2-4A7F-82C8-A627C959D850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F841CFC7-A2DA-440B-9672-A2800B6F265B}" type="sibTrans" cxnId="{8285447E-9BA2-4A7F-82C8-A627C959D850}">
      <dgm:prSet/>
      <dgm:spPr/>
      <dgm:t>
        <a:bodyPr/>
        <a:lstStyle/>
        <a:p>
          <a:endParaRPr lang="en-US"/>
        </a:p>
      </dgm:t>
    </dgm:pt>
    <dgm:pt modelId="{3446E295-5133-452B-BD83-5E90B5D27F5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6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Nina Levine</a:t>
          </a:r>
        </a:p>
        <a:p>
          <a:r>
            <a:rPr lang="en-US" sz="6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Associate Dean for Arts, Humanities &amp; Social Sciences</a:t>
          </a:r>
          <a:endParaRPr lang="en-US" sz="600" b="1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4D6D046A-56BE-4C98-AD41-14F9218F75CE}" type="parTrans" cxnId="{25DC816D-9F5A-47E4-B6F6-F2CC7D4D7C89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E91CEB8F-5EC1-47FF-A79C-16077E4DC398}" type="sibTrans" cxnId="{25DC816D-9F5A-47E4-B6F6-F2CC7D4D7C89}">
      <dgm:prSet/>
      <dgm:spPr/>
      <dgm:t>
        <a:bodyPr/>
        <a:lstStyle/>
        <a:p>
          <a:endParaRPr lang="en-US"/>
        </a:p>
      </dgm:t>
    </dgm:pt>
    <dgm:pt modelId="{8529780E-0698-4F1C-A5E7-7CFA654A506A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/>
        </a:solidFill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dirty="0">
              <a:ln w="6350">
                <a:noFill/>
              </a:ln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Stephanie Monks Admin Coordinator for Associate Deans</a:t>
          </a:r>
          <a:endParaRPr lang="en-US" b="0" dirty="0"/>
        </a:p>
      </dgm:t>
    </dgm:pt>
    <dgm:pt modelId="{0021C18B-83E9-4786-B6B4-257DEC7A397B}" type="parTrans" cxnId="{E611ECFC-7556-4A54-8308-2FA66B7CA5F9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6E9CF836-3E56-4B83-AED3-C8624059D565}" type="sibTrans" cxnId="{E611ECFC-7556-4A54-8308-2FA66B7CA5F9}">
      <dgm:prSet/>
      <dgm:spPr/>
      <dgm:t>
        <a:bodyPr/>
        <a:lstStyle/>
        <a:p>
          <a:endParaRPr lang="en-US"/>
        </a:p>
      </dgm:t>
    </dgm:pt>
    <dgm:pt modelId="{91012A8C-9406-4799-8211-CA7CDD689B3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6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Carl Dahlman</a:t>
          </a:r>
        </a:p>
        <a:p>
          <a:r>
            <a:rPr lang="en-US" sz="6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Interim Associate Dean </a:t>
          </a:r>
          <a:br>
            <a:rPr lang="en-US" sz="6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6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for Natural Sciences</a:t>
          </a:r>
        </a:p>
      </dgm:t>
    </dgm:pt>
    <dgm:pt modelId="{70981E86-6502-4E44-B028-C282844172F7}" type="parTrans" cxnId="{BDC9C9C4-C254-4240-B27B-832B5DC77988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F1DFA447-10AC-4C39-97C4-4BD7EEB50535}" type="sibTrans" cxnId="{BDC9C9C4-C254-4240-B27B-832B5DC77988}">
      <dgm:prSet/>
      <dgm:spPr/>
      <dgm:t>
        <a:bodyPr/>
        <a:lstStyle/>
        <a:p>
          <a:endParaRPr lang="en-US"/>
        </a:p>
      </dgm:t>
    </dgm:pt>
    <dgm:pt modelId="{C4DCB440-C8C0-4EFB-9F7E-B81ACD8C669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6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Jeffery Twiss</a:t>
          </a:r>
        </a:p>
        <a:p>
          <a:r>
            <a:rPr lang="en-US" sz="6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Associate Dean for Research and Graduate Studies</a:t>
          </a:r>
          <a:endParaRPr lang="en-US" sz="600" b="1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010CC163-04EF-4AEE-AC6D-05899261860D}" type="parTrans" cxnId="{127ACD00-3503-4003-9AFC-4D5E68397247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D860AA5B-211D-4410-B9EF-DB7CB8BBEA53}" type="sibTrans" cxnId="{127ACD00-3503-4003-9AFC-4D5E68397247}">
      <dgm:prSet/>
      <dgm:spPr/>
      <dgm:t>
        <a:bodyPr/>
        <a:lstStyle/>
        <a:p>
          <a:endParaRPr lang="en-US"/>
        </a:p>
      </dgm:t>
    </dgm:pt>
    <dgm:pt modelId="{844B9820-0E33-469C-B3FB-BE825FF48C12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1" dirty="0">
              <a:ln w="6350">
                <a:noFill/>
              </a:ln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Alysia Bridgman</a:t>
          </a:r>
          <a:br>
            <a:rPr lang="en-US" b="0" dirty="0">
              <a:ln w="6350">
                <a:noFill/>
              </a:ln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b="0" dirty="0">
              <a:ln w="6350">
                <a:noFill/>
              </a:ln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Assistant Dean for Research and Grants Operations</a:t>
          </a:r>
          <a:endParaRPr lang="en-US" b="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8178AEA8-353C-4821-AB13-7CE0556022CD}" type="parTrans" cxnId="{1F52880B-5888-48D6-83FC-AC9C6C19C9E7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>
            <a:ln w="6350">
              <a:noFill/>
            </a:ln>
          </a:endParaRPr>
        </a:p>
      </dgm:t>
    </dgm:pt>
    <dgm:pt modelId="{A630A36B-E8ED-4064-B227-8F1E89AD39C2}" type="sibTrans" cxnId="{1F52880B-5888-48D6-83FC-AC9C6C19C9E7}">
      <dgm:prSet/>
      <dgm:spPr/>
      <dgm:t>
        <a:bodyPr/>
        <a:lstStyle/>
        <a:p>
          <a:endParaRPr lang="en-US"/>
        </a:p>
      </dgm:t>
    </dgm:pt>
    <dgm:pt modelId="{3853F040-C505-430B-AA5E-4F7A6688F96B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Wade Luther</a:t>
          </a:r>
          <a:b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b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Grants Manager</a:t>
          </a:r>
        </a:p>
      </dgm:t>
    </dgm:pt>
    <dgm:pt modelId="{914606E7-1494-430F-90C4-56E8AFA268CA}" type="parTrans" cxnId="{8369D92B-F052-4C60-9D50-9BAB30BB0163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8BBD13AB-7AD2-4B99-B8ED-6382DF308B86}" type="sibTrans" cxnId="{8369D92B-F052-4C60-9D50-9BAB30BB0163}">
      <dgm:prSet/>
      <dgm:spPr/>
      <dgm:t>
        <a:bodyPr/>
        <a:lstStyle/>
        <a:p>
          <a:endParaRPr lang="en-US"/>
        </a:p>
      </dgm:t>
    </dgm:pt>
    <dgm:pt modelId="{7EBA9C6B-678C-4C3E-84C6-711F84D24BC3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Shannon Lackey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Grants Manager</a:t>
          </a:r>
        </a:p>
      </dgm:t>
    </dgm:pt>
    <dgm:pt modelId="{DD51844D-9016-42B8-B303-56E720452BF6}" type="parTrans" cxnId="{4391F2A6-FCBD-482D-8E35-0E33E7B342D8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5290787F-BEAD-4B08-9419-10873336CFC4}" type="sibTrans" cxnId="{4391F2A6-FCBD-482D-8E35-0E33E7B342D8}">
      <dgm:prSet/>
      <dgm:spPr/>
      <dgm:t>
        <a:bodyPr/>
        <a:lstStyle/>
        <a:p>
          <a:endParaRPr lang="en-US"/>
        </a:p>
      </dgm:t>
    </dgm:pt>
    <dgm:pt modelId="{7B82D1DE-915D-4E24-97BE-BFC6FE76FDC0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Alicia Stoll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Grants Manager</a:t>
          </a:r>
        </a:p>
      </dgm:t>
    </dgm:pt>
    <dgm:pt modelId="{7058E8A3-1C28-41B1-8EC9-94B43373E926}" type="parTrans" cxnId="{38274DF0-10B9-4952-B987-192CE953BDD2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DACAC80C-7824-422A-8586-9796D1C5B181}" type="sibTrans" cxnId="{38274DF0-10B9-4952-B987-192CE953BDD2}">
      <dgm:prSet/>
      <dgm:spPr/>
      <dgm:t>
        <a:bodyPr/>
        <a:lstStyle/>
        <a:p>
          <a:endParaRPr lang="en-US"/>
        </a:p>
      </dgm:t>
    </dgm:pt>
    <dgm:pt modelId="{D09E6206-993D-4DE0-9C22-AB09BF1E8E6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600" b="1" dirty="0">
              <a:ln w="6350">
                <a:noFill/>
              </a:ln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Christy Friend</a:t>
          </a:r>
        </a:p>
        <a:p>
          <a:r>
            <a:rPr lang="en-US" sz="600" b="0" dirty="0">
              <a:ln w="6350">
                <a:noFill/>
              </a:ln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Senior Associate Dean for Undergraduate Studies</a:t>
          </a:r>
          <a:endParaRPr lang="en-US" sz="600" b="1" dirty="0">
            <a:ln w="6350">
              <a:noFill/>
            </a:ln>
            <a:solidFill>
              <a:sysClr val="windowText" lastClr="000000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ABA2E27A-2642-461B-9B3C-3DFE2C0DBE8D}" type="parTrans" cxnId="{C6977065-5258-463E-BDA7-77D89F5E4A7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3BCE01F0-D202-4ADA-B7D7-F35E5CC29A7B}" type="sibTrans" cxnId="{C6977065-5258-463E-BDA7-77D89F5E4A71}">
      <dgm:prSet/>
      <dgm:spPr/>
      <dgm:t>
        <a:bodyPr/>
        <a:lstStyle/>
        <a:p>
          <a:endParaRPr lang="en-US"/>
        </a:p>
      </dgm:t>
    </dgm:pt>
    <dgm:pt modelId="{89EAD5D6-CEBA-4677-B90C-5507D508318A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Ashley Byrd-White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Experiential Learning</a:t>
          </a:r>
        </a:p>
      </dgm:t>
    </dgm:pt>
    <dgm:pt modelId="{4EEA0FB6-A9C6-46CB-AE8F-E4D656C6BA44}" type="parTrans" cxnId="{86DDEB23-A94A-43AC-8181-1B85E9FF72CA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A29DBF91-DBF5-4B42-875E-64407B61E66D}" type="sibTrans" cxnId="{86DDEB23-A94A-43AC-8181-1B85E9FF72CA}">
      <dgm:prSet/>
      <dgm:spPr/>
      <dgm:t>
        <a:bodyPr/>
        <a:lstStyle/>
        <a:p>
          <a:endParaRPr lang="en-US"/>
        </a:p>
      </dgm:t>
    </dgm:pt>
    <dgm:pt modelId="{FE257FA4-1875-4D7E-82A6-E1EA11F4FFE4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Dawn Hiller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Students Arts, Hum &amp; SS</a:t>
          </a:r>
        </a:p>
      </dgm:t>
    </dgm:pt>
    <dgm:pt modelId="{34895820-7BC3-4E55-B2CA-62427972C120}" type="parTrans" cxnId="{E39C9403-C79E-41B0-A64B-0DB3515C4155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9D0682FB-8942-4ABC-9716-78A85A2752BF}" type="sibTrans" cxnId="{E39C9403-C79E-41B0-A64B-0DB3515C4155}">
      <dgm:prSet/>
      <dgm:spPr/>
      <dgm:t>
        <a:bodyPr/>
        <a:lstStyle/>
        <a:p>
          <a:endParaRPr lang="en-US"/>
        </a:p>
      </dgm:t>
    </dgm:pt>
    <dgm:pt modelId="{83371D28-0736-41DE-99B7-B356D8400E74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Nora Dragovic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UG Students, Sci/Math</a:t>
          </a:r>
        </a:p>
      </dgm:t>
    </dgm:pt>
    <dgm:pt modelId="{996E1178-A4A5-4809-B7BB-556E481F24E7}" type="parTrans" cxnId="{7B7484A1-DE7E-4D6D-A3D9-5A2A2DD5C238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240D2E7D-7B80-447C-8928-2DE8C11F70E9}" type="sibTrans" cxnId="{7B7484A1-DE7E-4D6D-A3D9-5A2A2DD5C238}">
      <dgm:prSet/>
      <dgm:spPr/>
      <dgm:t>
        <a:bodyPr/>
        <a:lstStyle/>
        <a:p>
          <a:endParaRPr lang="en-US"/>
        </a:p>
      </dgm:t>
    </dgm:pt>
    <dgm:pt modelId="{4ED15E66-A651-480B-BE10-B9F7F89D5F66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Alison Hogue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for Recruitment &amp; Retention</a:t>
          </a:r>
        </a:p>
      </dgm:t>
    </dgm:pt>
    <dgm:pt modelId="{937E2CCC-448F-4E23-9DD0-BCC307FE0EB9}" type="parTrans" cxnId="{C4E6150F-C5A9-4756-8FA6-5CE68044F81F}">
      <dgm:prSet/>
      <dgm:spPr>
        <a:ln w="9525">
          <a:solidFill>
            <a:schemeClr val="bg1">
              <a:lumMod val="50000"/>
            </a:schemeClr>
          </a:solidFill>
          <a:prstDash val="sysDash"/>
        </a:ln>
      </dgm:spPr>
      <dgm:t>
        <a:bodyPr/>
        <a:lstStyle/>
        <a:p>
          <a:endParaRPr lang="en-US"/>
        </a:p>
      </dgm:t>
    </dgm:pt>
    <dgm:pt modelId="{F1CDBE2D-4E1A-46F0-9BB6-3BE5240DB903}" type="sibTrans" cxnId="{C4E6150F-C5A9-4756-8FA6-5CE68044F81F}">
      <dgm:prSet/>
      <dgm:spPr/>
      <dgm:t>
        <a:bodyPr/>
        <a:lstStyle/>
        <a:p>
          <a:endParaRPr lang="en-US"/>
        </a:p>
      </dgm:t>
    </dgm:pt>
    <dgm:pt modelId="{D539ECCB-AB43-4280-93BF-5E7232C4073E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rial Narrow" panose="020B0606020202030204" pitchFamily="34" charset="0"/>
            </a:rPr>
            <a:t>Michael Davis</a:t>
          </a:r>
        </a:p>
        <a:p>
          <a:r>
            <a:rPr lang="en-US" dirty="0" err="1">
              <a:solidFill>
                <a:schemeClr val="tx1"/>
              </a:solidFill>
              <a:latin typeface="Arial Narrow" panose="020B0606020202030204" pitchFamily="34" charset="0"/>
            </a:rPr>
            <a:t>Acad</a:t>
          </a:r>
          <a:r>
            <a:rPr lang="en-US" dirty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Arial Narrow" panose="020B0606020202030204" pitchFamily="34" charset="0"/>
            </a:rPr>
            <a:t>Mgr</a:t>
          </a:r>
          <a:r>
            <a:rPr lang="en-US" dirty="0">
              <a:solidFill>
                <a:schemeClr val="tx1"/>
              </a:solidFill>
              <a:latin typeface="Arial Narrow" panose="020B0606020202030204" pitchFamily="34" charset="0"/>
            </a:rPr>
            <a:t> &amp; Dean’s Advisor</a:t>
          </a:r>
          <a:endParaRPr lang="en-US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8A755170-7966-43F3-832C-FB1A7928FD1F}" type="parTrans" cxnId="{C843BA11-4AC9-40D7-87B0-1551E5D205BC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EAC54842-1619-4C0E-B69F-7AE40EDB5D7E}" type="sibTrans" cxnId="{C843BA11-4AC9-40D7-87B0-1551E5D205BC}">
      <dgm:prSet/>
      <dgm:spPr/>
      <dgm:t>
        <a:bodyPr/>
        <a:lstStyle/>
        <a:p>
          <a:endParaRPr lang="en-US"/>
        </a:p>
      </dgm:t>
    </dgm:pt>
    <dgm:pt modelId="{211BF90E-810D-4FE0-AE34-925D6385F195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Alexis Mynio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Acad Advisor for Undeclared Stud</a:t>
          </a:r>
        </a:p>
      </dgm:t>
    </dgm:pt>
    <dgm:pt modelId="{D73A50A2-7925-4232-9C66-84D552422F0C}" type="parTrans" cxnId="{8B241A0A-5115-4364-9826-DAFB2C2814A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  <a:prstDash val="sysDash"/>
        </a:ln>
      </dgm:spPr>
      <dgm:t>
        <a:bodyPr/>
        <a:lstStyle/>
        <a:p>
          <a:endParaRPr lang="en-US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4A504C2D-FB8A-4DB6-A36F-64EE6DCBFD3C}" type="sibTrans" cxnId="{8B241A0A-5115-4364-9826-DAFB2C2814A1}">
      <dgm:prSet/>
      <dgm:spPr/>
      <dgm:t>
        <a:bodyPr/>
        <a:lstStyle/>
        <a:p>
          <a:endParaRPr lang="en-US"/>
        </a:p>
      </dgm:t>
    </dgm:pt>
    <dgm:pt modelId="{955A7E12-D6AF-4ABA-9CD0-FF35862C01B0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Doug Roberts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Acad Mgr &amp; Dean's Advisor</a:t>
          </a:r>
        </a:p>
      </dgm:t>
    </dgm:pt>
    <dgm:pt modelId="{3A2EC778-10C0-49A8-AA4B-93A552FF4E50}" type="parTrans" cxnId="{80921D0B-0837-4EB5-A20F-72B98F22DBC7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BC7FA42C-1AB9-4CC9-98CE-E1CEECA68FAC}" type="sibTrans" cxnId="{80921D0B-0837-4EB5-A20F-72B98F22DBC7}">
      <dgm:prSet/>
      <dgm:spPr/>
      <dgm:t>
        <a:bodyPr/>
        <a:lstStyle/>
        <a:p>
          <a:endParaRPr lang="en-US"/>
        </a:p>
      </dgm:t>
    </dgm:pt>
    <dgm:pt modelId="{5B955353-8669-4EB7-BA95-04BDEAF5A23A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Vacant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Admin Coordinator &amp; Study Abroad Liaison</a:t>
          </a:r>
        </a:p>
      </dgm:t>
    </dgm:pt>
    <dgm:pt modelId="{BA45C7DE-CD5C-4CD0-A557-9CD41A1A5442}" type="parTrans" cxnId="{081EA750-D05A-4626-9024-7166885F175F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4265B2AC-5C4D-41E1-A1C0-13E10FCA3FC1}" type="sibTrans" cxnId="{081EA750-D05A-4626-9024-7166885F175F}">
      <dgm:prSet/>
      <dgm:spPr/>
      <dgm:t>
        <a:bodyPr/>
        <a:lstStyle/>
        <a:p>
          <a:endParaRPr lang="en-US"/>
        </a:p>
      </dgm:t>
    </dgm:pt>
    <dgm:pt modelId="{8F696181-78FD-4F73-AD36-2D8E2A2C8E2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6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Sharon Heiligman</a:t>
          </a:r>
        </a:p>
        <a:p>
          <a:r>
            <a:rPr lang="en-US" sz="6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Budget and Finance</a:t>
          </a:r>
        </a:p>
      </dgm:t>
    </dgm:pt>
    <dgm:pt modelId="{86C35A85-0987-4EEB-9FC5-6357FB391D76}" type="parTrans" cxnId="{E5615BF6-182A-4227-860B-963E27F25DEC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2380417F-9D41-40A7-86A9-DFB17FD31E84}" type="sibTrans" cxnId="{E5615BF6-182A-4227-860B-963E27F25DEC}">
      <dgm:prSet/>
      <dgm:spPr/>
      <dgm:t>
        <a:bodyPr/>
        <a:lstStyle/>
        <a:p>
          <a:endParaRPr lang="en-US"/>
        </a:p>
      </dgm:t>
    </dgm:pt>
    <dgm:pt modelId="{398144FC-344E-43D8-8BCA-93F84A3CFFF7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Bob Ellis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Business Admin &amp; Operations </a:t>
          </a:r>
          <a:r>
            <a:rPr lang="en-US" dirty="0" err="1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Mgr</a:t>
          </a:r>
          <a:endParaRPr lang="en-US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0C3206A3-D9F6-42C9-BA9F-94A0AC0845EB}" type="parTrans" cxnId="{1BD93743-06F6-4C04-A2B4-DF5763D29A78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0C049B29-1BD4-4017-8FB6-3181900E044A}" type="sibTrans" cxnId="{1BD93743-06F6-4C04-A2B4-DF5763D29A78}">
      <dgm:prSet/>
      <dgm:spPr/>
      <dgm:t>
        <a:bodyPr/>
        <a:lstStyle/>
        <a:p>
          <a:endParaRPr lang="en-US"/>
        </a:p>
      </dgm:t>
    </dgm:pt>
    <dgm:pt modelId="{A16902C2-989F-4949-93C5-AF60C643E0E4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Abby Callahan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Senior Budget Analyst</a:t>
          </a:r>
        </a:p>
      </dgm:t>
    </dgm:pt>
    <dgm:pt modelId="{432118D1-FCD7-406C-99AA-3B0D02D7DB4B}" type="parTrans" cxnId="{1F4CAD3B-5D51-43EF-859A-2B8F1614DDD7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0C7CCD90-FE05-4C1D-9848-EA9D204384F5}" type="sibTrans" cxnId="{1F4CAD3B-5D51-43EF-859A-2B8F1614DDD7}">
      <dgm:prSet/>
      <dgm:spPr/>
      <dgm:t>
        <a:bodyPr/>
        <a:lstStyle/>
        <a:p>
          <a:endParaRPr lang="en-US"/>
        </a:p>
      </dgm:t>
    </dgm:pt>
    <dgm:pt modelId="{1F5FF4E7-AED9-4DDF-AF1E-62D99B51B2CB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Mohamed Soluiman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Business Admin &amp; Operations</a:t>
          </a:r>
          <a:b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dirty="0" err="1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Mgr</a:t>
          </a:r>
          <a:endParaRPr lang="en-US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045D3CCF-36DF-4A22-AF49-C424F5A10A7D}" type="parTrans" cxnId="{AECA64AA-38BF-4C84-8566-900585C7B57A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FBF8A57E-F584-4844-843E-1F0052D888CD}" type="sibTrans" cxnId="{AECA64AA-38BF-4C84-8566-900585C7B57A}">
      <dgm:prSet/>
      <dgm:spPr/>
      <dgm:t>
        <a:bodyPr/>
        <a:lstStyle/>
        <a:p>
          <a:endParaRPr lang="en-US"/>
        </a:p>
      </dgm:t>
    </dgm:pt>
    <dgm:pt modelId="{A039B8C0-084E-4062-99B6-F7859870804E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Patty Brabham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Administrative </a:t>
          </a:r>
          <a:r>
            <a:rPr lang="en-US" dirty="0" err="1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Mgr</a:t>
          </a:r>
          <a:endParaRPr lang="en-US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D3726D3F-A291-4656-8EBE-810A007E2C56}" type="parTrans" cxnId="{D728CC22-F670-49AE-A788-5EE27A8AAA57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9EC95315-5C7B-45F6-9E13-D4D6C8E17FC5}" type="sibTrans" cxnId="{D728CC22-F670-49AE-A788-5EE27A8AAA57}">
      <dgm:prSet/>
      <dgm:spPr/>
      <dgm:t>
        <a:bodyPr/>
        <a:lstStyle/>
        <a:p>
          <a:endParaRPr lang="en-US"/>
        </a:p>
      </dgm:t>
    </dgm:pt>
    <dgm:pt modelId="{EB4EEC0F-5D57-494A-B051-E7573327D2F4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Rhonda Stephens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Business Admin &amp; Operations Mgr</a:t>
          </a:r>
        </a:p>
      </dgm:t>
    </dgm:pt>
    <dgm:pt modelId="{ED4F5F91-A1D4-4584-8CE9-8738029CD956}" type="parTrans" cxnId="{4AA5E1AF-44C9-46A0-8114-3DF71BE3D6EE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E7FA7BCF-1CF7-489D-A8C2-9E87CA5B5F3E}" type="sibTrans" cxnId="{4AA5E1AF-44C9-46A0-8114-3DF71BE3D6EE}">
      <dgm:prSet/>
      <dgm:spPr/>
      <dgm:t>
        <a:bodyPr/>
        <a:lstStyle/>
        <a:p>
          <a:endParaRPr lang="en-US"/>
        </a:p>
      </dgm:t>
    </dgm:pt>
    <dgm:pt modelId="{4ABBE649-48BA-4467-B72F-FC50B805E75D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Brittany Robinson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Budget</a:t>
          </a:r>
          <a:r>
            <a:rPr lang="en-US" baseline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 &amp; Finance Accountant</a:t>
          </a:r>
          <a:endParaRPr lang="en-US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86559216-4DDE-4C1E-AC87-5994BB3BAEDA}" type="parTrans" cxnId="{8680866C-7FF3-4241-8528-278C87CDD66B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7EA28782-C8A2-43A4-81BB-AD1AF87E04C8}" type="sibTrans" cxnId="{8680866C-7FF3-4241-8528-278C87CDD66B}">
      <dgm:prSet/>
      <dgm:spPr/>
      <dgm:t>
        <a:bodyPr/>
        <a:lstStyle/>
        <a:p>
          <a:endParaRPr lang="en-US"/>
        </a:p>
      </dgm:t>
    </dgm:pt>
    <dgm:pt modelId="{A4E8D077-AFF2-4963-800B-7C8C89AA1CE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6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LaTasha Robinson</a:t>
          </a:r>
        </a:p>
        <a:p>
          <a:r>
            <a:rPr lang="en-US" sz="6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Human Resources and Faculty Affairs</a:t>
          </a:r>
        </a:p>
      </dgm:t>
    </dgm:pt>
    <dgm:pt modelId="{B20A2B5C-5CD4-41B4-B38E-9E86073F699A}" type="parTrans" cxnId="{32295ED7-EB71-4993-8E97-9C976C143EB5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20538CCD-D0C8-4A20-B3B2-C31C08B1D016}" type="sibTrans" cxnId="{32295ED7-EB71-4993-8E97-9C976C143EB5}">
      <dgm:prSet/>
      <dgm:spPr/>
      <dgm:t>
        <a:bodyPr/>
        <a:lstStyle/>
        <a:p>
          <a:endParaRPr lang="en-US"/>
        </a:p>
      </dgm:t>
    </dgm:pt>
    <dgm:pt modelId="{16749534-40FA-4E4A-88AE-0623E6192200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Mark Gumba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HR Manager</a:t>
          </a:r>
        </a:p>
      </dgm:t>
    </dgm:pt>
    <dgm:pt modelId="{888B0069-D211-482B-B32F-8A7DBBB84089}" type="parTrans" cxnId="{7EC111F4-1C7A-4CCB-9535-000EA69A5BB2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E0F29E6A-7A4C-4D94-949C-E99FB8C1D3D0}" type="sibTrans" cxnId="{7EC111F4-1C7A-4CCB-9535-000EA69A5BB2}">
      <dgm:prSet/>
      <dgm:spPr/>
      <dgm:t>
        <a:bodyPr/>
        <a:lstStyle/>
        <a:p>
          <a:endParaRPr lang="en-US"/>
        </a:p>
      </dgm:t>
    </dgm:pt>
    <dgm:pt modelId="{D8841A83-585C-4483-B41D-F7AF8D005643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Stephanie Marrs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Assoc Director</a:t>
          </a:r>
        </a:p>
      </dgm:t>
    </dgm:pt>
    <dgm:pt modelId="{21D892A1-A1A8-4681-95CA-4AD4BB181DBA}" type="parTrans" cxnId="{883AC617-6CEA-4894-B3D1-11DF6DEF2837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30FFBD84-E9A8-4B12-8F5B-DC4F159F9001}" type="sibTrans" cxnId="{883AC617-6CEA-4894-B3D1-11DF6DEF2837}">
      <dgm:prSet/>
      <dgm:spPr/>
      <dgm:t>
        <a:bodyPr/>
        <a:lstStyle/>
        <a:p>
          <a:endParaRPr lang="en-US"/>
        </a:p>
      </dgm:t>
    </dgm:pt>
    <dgm:pt modelId="{D51A56B2-1B33-4E5D-83EC-1740DB5E53F7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trike="noStrike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Dontrice Manigo</a:t>
          </a:r>
        </a:p>
        <a:p>
          <a:r>
            <a:rPr lang="en-US" strike="noStrike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HR Manager</a:t>
          </a:r>
        </a:p>
      </dgm:t>
    </dgm:pt>
    <dgm:pt modelId="{ACF75A1E-7843-49C4-87CA-47774DE1F078}" type="parTrans" cxnId="{31DD01A8-2CC8-49A6-B6FE-47A59B4EA9D0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F83F13AF-4FC2-4640-8AA0-619ECF8726EF}" type="sibTrans" cxnId="{31DD01A8-2CC8-49A6-B6FE-47A59B4EA9D0}">
      <dgm:prSet/>
      <dgm:spPr/>
      <dgm:t>
        <a:bodyPr/>
        <a:lstStyle/>
        <a:p>
          <a:endParaRPr lang="en-US"/>
        </a:p>
      </dgm:t>
    </dgm:pt>
    <dgm:pt modelId="{D3991503-DCCD-49F7-9BA0-F7D11B25C595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Sherkea Mobley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HR Manager</a:t>
          </a:r>
        </a:p>
      </dgm:t>
    </dgm:pt>
    <dgm:pt modelId="{2D78EB56-751C-48EB-8460-AD03A87EB784}" type="parTrans" cxnId="{B9059609-7ECD-4974-99E0-E85F3515862B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>
            <a:ln w="6350">
              <a:noFill/>
            </a:ln>
          </a:endParaRPr>
        </a:p>
      </dgm:t>
    </dgm:pt>
    <dgm:pt modelId="{3D0EEFDB-7F5B-40B7-983B-440D8B556A5D}" type="sibTrans" cxnId="{B9059609-7ECD-4974-99E0-E85F3515862B}">
      <dgm:prSet/>
      <dgm:spPr/>
      <dgm:t>
        <a:bodyPr/>
        <a:lstStyle/>
        <a:p>
          <a:endParaRPr lang="en-US"/>
        </a:p>
      </dgm:t>
    </dgm:pt>
    <dgm:pt modelId="{4F0B92C7-E74A-490B-A331-415EE2BBEE6D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P’Laura Padgett</a:t>
          </a:r>
        </a:p>
        <a:p>
          <a:r>
            <a:rPr lang="en-US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HR Consultant and Training </a:t>
          </a:r>
          <a:endParaRPr lang="en-US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291337A2-4BE9-4F4B-80A8-5FA57C04A086}" type="parTrans" cxnId="{F458A60B-785C-4E0A-9BAA-FE5743CEF63C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1C2D61BB-7C6B-4567-88EA-0A8176D1D327}" type="sibTrans" cxnId="{F458A60B-785C-4E0A-9BAA-FE5743CEF63C}">
      <dgm:prSet/>
      <dgm:spPr/>
      <dgm:t>
        <a:bodyPr/>
        <a:lstStyle/>
        <a:p>
          <a:endParaRPr lang="en-US"/>
        </a:p>
      </dgm:t>
    </dgm:pt>
    <dgm:pt modelId="{CDF8EC1E-73E2-46A1-8525-DDDD2468283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6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David Mullaney</a:t>
          </a:r>
        </a:p>
        <a:p>
          <a:r>
            <a:rPr lang="en-US" sz="6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Information Technology Services</a:t>
          </a:r>
        </a:p>
      </dgm:t>
    </dgm:pt>
    <dgm:pt modelId="{1E0499B9-3435-4177-AECB-68692C5F2A1E}" type="parTrans" cxnId="{8BD7C971-1882-4109-A189-9EA6AE6E23EE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F530C74C-EA1A-48C0-9840-B5357DE64C64}" type="sibTrans" cxnId="{8BD7C971-1882-4109-A189-9EA6AE6E23EE}">
      <dgm:prSet/>
      <dgm:spPr/>
      <dgm:t>
        <a:bodyPr/>
        <a:lstStyle/>
        <a:p>
          <a:endParaRPr lang="en-US"/>
        </a:p>
      </dgm:t>
    </dgm:pt>
    <dgm:pt modelId="{E633137C-634C-4EE3-BB60-B29DF2E0F5A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Luis Canales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User Support Specialist</a:t>
          </a:r>
        </a:p>
      </dgm:t>
    </dgm:pt>
    <dgm:pt modelId="{39337CDF-A59A-494E-97E4-5005F736116E}" type="parTrans" cxnId="{04042BCD-F09E-4E46-8E39-38DAB82812B2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7402B720-7183-473F-8662-4876F98BEE8F}" type="sibTrans" cxnId="{04042BCD-F09E-4E46-8E39-38DAB82812B2}">
      <dgm:prSet/>
      <dgm:spPr/>
      <dgm:t>
        <a:bodyPr/>
        <a:lstStyle/>
        <a:p>
          <a:endParaRPr lang="en-US"/>
        </a:p>
      </dgm:t>
    </dgm:pt>
    <dgm:pt modelId="{FE36AA06-75F0-45B1-8B6F-D12969DDFF65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Allen Crowe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Network and Systems Mgr</a:t>
          </a:r>
        </a:p>
      </dgm:t>
    </dgm:pt>
    <dgm:pt modelId="{0E0ACFD9-F3DD-4EBB-8C9C-657A3ECBD8ED}" type="parTrans" cxnId="{9F152906-A044-454B-A5B4-82202E4F9AB6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9D2EB427-CA53-4A83-9F70-7040836E4ADB}" type="sibTrans" cxnId="{9F152906-A044-454B-A5B4-82202E4F9AB6}">
      <dgm:prSet/>
      <dgm:spPr/>
      <dgm:t>
        <a:bodyPr/>
        <a:lstStyle/>
        <a:p>
          <a:endParaRPr lang="en-US"/>
        </a:p>
      </dgm:t>
    </dgm:pt>
    <dgm:pt modelId="{1B0DCEA6-CC33-4377-AC9C-D6E6622D6055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Randolph Franklin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User Support Mgr</a:t>
          </a:r>
        </a:p>
      </dgm:t>
    </dgm:pt>
    <dgm:pt modelId="{DA1ABF8A-5EA4-4FD7-BDF7-AEAD2E8E1975}" type="parTrans" cxnId="{86F1A6B8-5137-4F84-A483-10A3712C79DC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2808191F-2A0B-4790-A554-033F60CCA7FF}" type="sibTrans" cxnId="{86F1A6B8-5137-4F84-A483-10A3712C79DC}">
      <dgm:prSet/>
      <dgm:spPr/>
      <dgm:t>
        <a:bodyPr/>
        <a:lstStyle/>
        <a:p>
          <a:endParaRPr lang="en-US"/>
        </a:p>
      </dgm:t>
    </dgm:pt>
    <dgm:pt modelId="{20632976-454E-4973-BCD7-9FAD940AC37C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Lee Hallman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Sciences IT Support Mgr</a:t>
          </a:r>
        </a:p>
      </dgm:t>
    </dgm:pt>
    <dgm:pt modelId="{E9D21F30-206D-4AC7-8185-353AB2760419}" type="parTrans" cxnId="{6F04899A-A717-4AD8-991A-7A466133EF1D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685C367C-9553-4876-83E9-B6745C787469}" type="sibTrans" cxnId="{6F04899A-A717-4AD8-991A-7A466133EF1D}">
      <dgm:prSet/>
      <dgm:spPr/>
      <dgm:t>
        <a:bodyPr/>
        <a:lstStyle/>
        <a:p>
          <a:endParaRPr lang="en-US"/>
        </a:p>
      </dgm:t>
    </dgm:pt>
    <dgm:pt modelId="{E695A75D-B957-4FE1-87E9-62F6FAA65547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Richard Kemp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Instr Desktop Support Specialist</a:t>
          </a:r>
        </a:p>
      </dgm:t>
    </dgm:pt>
    <dgm:pt modelId="{39AE5484-0F54-4652-BC43-F7F7878F8B88}" type="parTrans" cxnId="{8B03E19B-572E-4B67-AC8B-139DBA4DA1E0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0FE4021C-05A0-4F8B-A449-E27A04665475}" type="sibTrans" cxnId="{8B03E19B-572E-4B67-AC8B-139DBA4DA1E0}">
      <dgm:prSet/>
      <dgm:spPr/>
      <dgm:t>
        <a:bodyPr/>
        <a:lstStyle/>
        <a:p>
          <a:endParaRPr lang="en-US"/>
        </a:p>
      </dgm:t>
    </dgm:pt>
    <dgm:pt modelId="{91D16E79-6B01-43AB-B426-B91B8581F76B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Tavish Josey</a:t>
          </a:r>
          <a:b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User Support Specialist</a:t>
          </a:r>
        </a:p>
      </dgm:t>
    </dgm:pt>
    <dgm:pt modelId="{890F3354-92B9-45D2-AB03-3BFA19093A78}" type="parTrans" cxnId="{E185B484-6EA1-489F-BDA7-7677BB4BBF13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1CFFC9EF-CA6F-480A-B124-C862D6253CF3}" type="sibTrans" cxnId="{E185B484-6EA1-489F-BDA7-7677BB4BBF13}">
      <dgm:prSet/>
      <dgm:spPr/>
      <dgm:t>
        <a:bodyPr/>
        <a:lstStyle/>
        <a:p>
          <a:endParaRPr lang="en-US"/>
        </a:p>
      </dgm:t>
    </dgm:pt>
    <dgm:pt modelId="{667F1715-7E85-466B-8BDE-CC75F45C1548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Da'Shawn Robinson</a:t>
          </a:r>
          <a:b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Evening Oper Mgr</a:t>
          </a:r>
        </a:p>
      </dgm:t>
    </dgm:pt>
    <dgm:pt modelId="{3CC43052-B9D0-44EF-BEE5-EF2054065D1F}" type="parTrans" cxnId="{476CA5E5-B227-4B59-95D3-29AA7CA5B426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9B4C47F4-858E-4850-A582-0BCF674549BA}" type="sibTrans" cxnId="{476CA5E5-B227-4B59-95D3-29AA7CA5B426}">
      <dgm:prSet/>
      <dgm:spPr/>
      <dgm:t>
        <a:bodyPr/>
        <a:lstStyle/>
        <a:p>
          <a:endParaRPr lang="en-US"/>
        </a:p>
      </dgm:t>
    </dgm:pt>
    <dgm:pt modelId="{3C363D0B-DC46-44CF-A8E9-E883AA549E42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Felicia Smalls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Operations Mgr</a:t>
          </a:r>
        </a:p>
      </dgm:t>
    </dgm:pt>
    <dgm:pt modelId="{97FA1355-960D-4DB6-BC0F-CFB2E76EB53C}" type="parTrans" cxnId="{4EA554B0-FCD1-46BA-9E83-E51058110040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CFC0A703-1589-4913-A82D-B8A1FFBF9818}" type="sibTrans" cxnId="{4EA554B0-FCD1-46BA-9E83-E51058110040}">
      <dgm:prSet/>
      <dgm:spPr/>
      <dgm:t>
        <a:bodyPr/>
        <a:lstStyle/>
        <a:p>
          <a:endParaRPr lang="en-US"/>
        </a:p>
      </dgm:t>
    </dgm:pt>
    <dgm:pt modelId="{4EB50F50-E548-403E-BF4D-9ACA2B1EA9B7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William D’angelo</a:t>
          </a:r>
          <a:b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Senior Desktop Support Administrator</a:t>
          </a:r>
        </a:p>
      </dgm:t>
    </dgm:pt>
    <dgm:pt modelId="{8666D781-C841-431C-BB8F-F76A37BA514B}" type="parTrans" cxnId="{A96A3F22-52D8-412A-A85D-9AAD38359A4D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46813AEB-DBF9-438B-A5F3-38711C2A810C}" type="sibTrans" cxnId="{A96A3F22-52D8-412A-A85D-9AAD38359A4D}">
      <dgm:prSet/>
      <dgm:spPr/>
      <dgm:t>
        <a:bodyPr/>
        <a:lstStyle/>
        <a:p>
          <a:endParaRPr lang="en-US"/>
        </a:p>
      </dgm:t>
    </dgm:pt>
    <dgm:pt modelId="{7D984B04-4B98-483F-A1F4-2DE515AB8473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/>
        </a:solidFill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Travis Gardner</a:t>
          </a:r>
        </a:p>
        <a:p>
          <a:r>
            <a:rPr lang="en-US" dirty="0" err="1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Acad</a:t>
          </a:r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 Advisor for Undeclared Stud</a:t>
          </a:r>
        </a:p>
      </dgm:t>
    </dgm:pt>
    <dgm:pt modelId="{AC29C851-0391-4CF2-865A-31D5A7043C4D}" type="parTrans" cxnId="{57C59027-924C-465D-B725-C94C43F6BD6F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A1863AE6-88E4-46B7-877C-D2BDAB08A910}" type="sibTrans" cxnId="{57C59027-924C-465D-B725-C94C43F6BD6F}">
      <dgm:prSet/>
      <dgm:spPr/>
      <dgm:t>
        <a:bodyPr/>
        <a:lstStyle/>
        <a:p>
          <a:endParaRPr lang="en-US"/>
        </a:p>
      </dgm:t>
    </dgm:pt>
    <dgm:pt modelId="{F8116E2F-37FD-484A-AB8F-D2E7F91D650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Vonda Howell</a:t>
          </a:r>
          <a:b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Student Budget Manager</a:t>
          </a:r>
        </a:p>
      </dgm:t>
    </dgm:pt>
    <dgm:pt modelId="{A2C87C83-49F2-4030-BF12-2964954FF42F}" type="parTrans" cxnId="{EC721DD1-F0EF-4C9A-A622-28F46DDE3C3A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23AB7631-4F04-480C-8DE2-41A4CDBFA5B5}" type="sibTrans" cxnId="{EC721DD1-F0EF-4C9A-A622-28F46DDE3C3A}">
      <dgm:prSet/>
      <dgm:spPr/>
      <dgm:t>
        <a:bodyPr/>
        <a:lstStyle/>
        <a:p>
          <a:endParaRPr lang="en-US"/>
        </a:p>
      </dgm:t>
    </dgm:pt>
    <dgm:pt modelId="{F7C17B88-E9DF-47E4-955D-F3E2E86B2565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Bill Amick</a:t>
          </a:r>
          <a:b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User Support Specialist</a:t>
          </a:r>
        </a:p>
      </dgm:t>
    </dgm:pt>
    <dgm:pt modelId="{0E99354C-C5D2-4F70-9083-BE71B5E35603}" type="parTrans" cxnId="{216D6705-C0D5-4CD3-A4B0-D89EC053691F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7920AD0A-7540-42DF-9E82-A48FCA43B69A}" type="sibTrans" cxnId="{216D6705-C0D5-4CD3-A4B0-D89EC053691F}">
      <dgm:prSet/>
      <dgm:spPr/>
      <dgm:t>
        <a:bodyPr/>
        <a:lstStyle/>
        <a:p>
          <a:endParaRPr lang="en-US"/>
        </a:p>
      </dgm:t>
    </dgm:pt>
    <dgm:pt modelId="{4239E582-E7EB-4057-8BC3-3D13059DFEA5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Steven Jordan PC/Mac Support Technician</a:t>
          </a:r>
        </a:p>
      </dgm:t>
    </dgm:pt>
    <dgm:pt modelId="{F5B66022-DE76-45BD-9DA8-F06DA2CCA00C}" type="parTrans" cxnId="{27DEC4B6-FB27-40C4-A41E-CE34D75AAE30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4623377D-8D11-48E6-B6E5-B386597A3B4F}" type="sibTrans" cxnId="{27DEC4B6-FB27-40C4-A41E-CE34D75AAE30}">
      <dgm:prSet/>
      <dgm:spPr/>
      <dgm:t>
        <a:bodyPr/>
        <a:lstStyle/>
        <a:p>
          <a:endParaRPr lang="en-US"/>
        </a:p>
      </dgm:t>
    </dgm:pt>
    <dgm:pt modelId="{EC6C6B4E-68F6-481C-8E77-2B07E4DE82E8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Robert Heller</a:t>
          </a:r>
          <a:b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Info Systems Support Specialist</a:t>
          </a:r>
        </a:p>
      </dgm:t>
    </dgm:pt>
    <dgm:pt modelId="{2E462FFD-72D8-404F-87DD-1E4838E1D0A6}" type="parTrans" cxnId="{71207485-F017-4501-8472-5EDAB155F0DD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2F595103-A081-4C7B-84F3-F1C05705657C}" type="sibTrans" cxnId="{71207485-F017-4501-8472-5EDAB155F0DD}">
      <dgm:prSet/>
      <dgm:spPr/>
      <dgm:t>
        <a:bodyPr/>
        <a:lstStyle/>
        <a:p>
          <a:endParaRPr lang="en-US"/>
        </a:p>
      </dgm:t>
    </dgm:pt>
    <dgm:pt modelId="{77849B50-240E-ED4B-B6CB-BE8DD1F9E4B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6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Bryan </a:t>
          </a:r>
          <a:br>
            <a:rPr lang="en-US" sz="6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6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Gentry</a:t>
          </a:r>
        </a:p>
        <a:p>
          <a:r>
            <a:rPr lang="en-US" sz="6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Communications</a:t>
          </a:r>
          <a:endParaRPr lang="en-US" sz="600" strike="noStrike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85810193-0767-8B44-9F27-8B51B66BD8B9}" type="parTrans" cxnId="{767DCD43-156E-3A4E-BE85-8FEBC25965B7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1CB27765-037D-9D49-9178-068FDE07DFD2}" type="sibTrans" cxnId="{767DCD43-156E-3A4E-BE85-8FEBC25965B7}">
      <dgm:prSet/>
      <dgm:spPr/>
      <dgm:t>
        <a:bodyPr/>
        <a:lstStyle/>
        <a:p>
          <a:endParaRPr lang="en-US"/>
        </a:p>
      </dgm:t>
    </dgm:pt>
    <dgm:pt modelId="{C3B1BA8A-8B7E-DF4F-9E4E-47D79F19A018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Jack Allen</a:t>
          </a:r>
          <a:b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Multimedia Developer</a:t>
          </a:r>
        </a:p>
      </dgm:t>
    </dgm:pt>
    <dgm:pt modelId="{86C7442D-B331-DA41-982C-E5FF26794768}" type="parTrans" cxnId="{7F4BEEC3-AEB0-0D48-A6B7-7F368639E800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F435AB99-8062-6248-A469-3CC6C9363699}" type="sibTrans" cxnId="{7F4BEEC3-AEB0-0D48-A6B7-7F368639E800}">
      <dgm:prSet/>
      <dgm:spPr/>
      <dgm:t>
        <a:bodyPr/>
        <a:lstStyle/>
        <a:p>
          <a:endParaRPr lang="en-US"/>
        </a:p>
      </dgm:t>
    </dgm:pt>
    <dgm:pt modelId="{17B765B4-9C3E-D54C-9842-694D281C6DDB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Rose Cisneros</a:t>
          </a:r>
          <a:b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Writer</a:t>
          </a:r>
        </a:p>
      </dgm:t>
    </dgm:pt>
    <dgm:pt modelId="{EDE9AD76-8154-8B47-A758-2B280E310E04}" type="parTrans" cxnId="{F504639A-1702-E743-98C4-D21B13CEB437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8EF6F41B-B0CF-A74E-9C5A-5C81FE1B1D6C}" type="sibTrans" cxnId="{F504639A-1702-E743-98C4-D21B13CEB437}">
      <dgm:prSet/>
      <dgm:spPr/>
      <dgm:t>
        <a:bodyPr/>
        <a:lstStyle/>
        <a:p>
          <a:endParaRPr lang="en-US"/>
        </a:p>
      </dgm:t>
    </dgm:pt>
    <dgm:pt modelId="{0472CCF7-1BB4-5745-8673-C8D57F6B951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Melissa Ellis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Web Manager</a:t>
          </a:r>
        </a:p>
      </dgm:t>
    </dgm:pt>
    <dgm:pt modelId="{E4C2537A-A91E-374F-BA1C-591678D3DD42}" type="parTrans" cxnId="{213B20AB-90DE-F748-BC56-4A7A24BF3649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16460997-EFD4-2245-B570-95FC1584F78B}" type="sibTrans" cxnId="{213B20AB-90DE-F748-BC56-4A7A24BF3649}">
      <dgm:prSet/>
      <dgm:spPr/>
      <dgm:t>
        <a:bodyPr/>
        <a:lstStyle/>
        <a:p>
          <a:endParaRPr lang="en-US"/>
        </a:p>
      </dgm:t>
    </dgm:pt>
    <dgm:pt modelId="{CA3F111B-9EEB-0141-BDF7-E79497665498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trike="noStrike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Benni Pryor</a:t>
          </a:r>
        </a:p>
        <a:p>
          <a:r>
            <a:rPr lang="en-US" strike="noStrike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Marketing Content Specialist</a:t>
          </a:r>
          <a:endParaRPr lang="en-US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FBF539EF-CFE9-1748-B160-78C140C3A2FD}" type="parTrans" cxnId="{6C9B5B10-B108-7446-ACB2-BF0AA593FA44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620A272A-15E1-3645-BBD8-05A2E78313F1}" type="sibTrans" cxnId="{6C9B5B10-B108-7446-ACB2-BF0AA593FA44}">
      <dgm:prSet/>
      <dgm:spPr/>
      <dgm:t>
        <a:bodyPr/>
        <a:lstStyle/>
        <a:p>
          <a:endParaRPr lang="en-US"/>
        </a:p>
      </dgm:t>
    </dgm:pt>
    <dgm:pt modelId="{6CE7F56A-F2F7-2E45-85FC-8840532EF2C7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trike="noStrike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Kaye Hayes</a:t>
          </a:r>
        </a:p>
        <a:p>
          <a:r>
            <a:rPr lang="en-US" strike="noStrike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Communications Coordinator</a:t>
          </a:r>
        </a:p>
      </dgm:t>
    </dgm:pt>
    <dgm:pt modelId="{B86BC9A0-0BE7-5D4F-8C20-A35A7EF97CCE}" type="parTrans" cxnId="{E0F34571-A028-B545-8DA6-0C7270E42C11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C538A5AD-68AB-4546-88EB-EDFF9D8E40E4}" type="sibTrans" cxnId="{E0F34571-A028-B545-8DA6-0C7270E42C11}">
      <dgm:prSet/>
      <dgm:spPr/>
      <dgm:t>
        <a:bodyPr/>
        <a:lstStyle/>
        <a:p>
          <a:endParaRPr lang="en-US"/>
        </a:p>
      </dgm:t>
    </dgm:pt>
    <dgm:pt modelId="{303CED03-17D6-B54B-8D9D-012F211E5080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Tonya Johnson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 HR Manager</a:t>
          </a:r>
        </a:p>
      </dgm:t>
    </dgm:pt>
    <dgm:pt modelId="{B1E7B58E-DA15-BC4A-9506-8F30F826C541}" type="parTrans" cxnId="{0DE325C5-5667-8640-880F-8A35678B7B93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C50C1339-D026-6A41-8731-872CFA007C03}" type="sibTrans" cxnId="{0DE325C5-5667-8640-880F-8A35678B7B93}">
      <dgm:prSet/>
      <dgm:spPr/>
      <dgm:t>
        <a:bodyPr/>
        <a:lstStyle/>
        <a:p>
          <a:endParaRPr lang="en-US"/>
        </a:p>
      </dgm:t>
    </dgm:pt>
    <dgm:pt modelId="{65A6BBAA-8A3F-0142-BFF7-7E232332E675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Ashley Elliott</a:t>
          </a:r>
          <a:br>
            <a:rPr lang="en-US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for Strategic Partnerships &amp; Public Engagement</a:t>
          </a:r>
        </a:p>
      </dgm:t>
    </dgm:pt>
    <dgm:pt modelId="{9E480254-0350-E343-B7BB-AC88A98CE1DC}" type="parTrans" cxnId="{637500EB-252B-E740-A2B5-B83B10457A7D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481D811C-3F87-384B-9A96-3D3B29BCE9D3}" type="sibTrans" cxnId="{637500EB-252B-E740-A2B5-B83B10457A7D}">
      <dgm:prSet/>
      <dgm:spPr/>
      <dgm:t>
        <a:bodyPr/>
        <a:lstStyle/>
        <a:p>
          <a:endParaRPr lang="en-US"/>
        </a:p>
      </dgm:t>
    </dgm:pt>
    <dgm:pt modelId="{6F86795E-A131-4B2F-9C76-6CA9BEB9A25B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Bill Case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Grants Manager</a:t>
          </a:r>
        </a:p>
      </dgm:t>
    </dgm:pt>
    <dgm:pt modelId="{EC2F6F45-3ED7-4A3F-A0C9-E859EEE578BD}" type="parTrans" cxnId="{8A9F612D-B9D6-405E-B4EA-93EE44E557A1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EDFF03AC-67E5-4C16-BD4E-656FB4E1C896}" type="sibTrans" cxnId="{8A9F612D-B9D6-405E-B4EA-93EE44E557A1}">
      <dgm:prSet/>
      <dgm:spPr/>
      <dgm:t>
        <a:bodyPr/>
        <a:lstStyle/>
        <a:p>
          <a:endParaRPr lang="en-US"/>
        </a:p>
      </dgm:t>
    </dgm:pt>
    <dgm:pt modelId="{08DADE72-2237-4680-BEE3-8CE1824581F0}" type="asst">
      <dgm:prSet/>
      <dgm:spPr>
        <a:solidFill>
          <a:schemeClr val="bg1"/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rial Narrow" panose="020B0606020202030204" pitchFamily="34" charset="0"/>
            </a:rPr>
            <a:t>Vacant</a:t>
          </a:r>
        </a:p>
        <a:p>
          <a:r>
            <a:rPr lang="en-US" dirty="0">
              <a:solidFill>
                <a:schemeClr val="tx1"/>
              </a:solidFill>
              <a:latin typeface="Arial Narrow" panose="020B0606020202030204" pitchFamily="34" charset="0"/>
            </a:rPr>
            <a:t>Associate Director for Assessment &amp; Evaluation</a:t>
          </a:r>
        </a:p>
      </dgm:t>
    </dgm:pt>
    <dgm:pt modelId="{5874CEE7-D6BB-42C5-BEF6-A2FBC79846B8}" type="parTrans" cxnId="{83E1AF22-931F-4738-B8EF-6DC2866EEEB2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FA92252C-672F-4F42-B77A-8C57EC213DB6}" type="sibTrans" cxnId="{83E1AF22-931F-4738-B8EF-6DC2866EEEB2}">
      <dgm:prSet/>
      <dgm:spPr/>
      <dgm:t>
        <a:bodyPr/>
        <a:lstStyle/>
        <a:p>
          <a:endParaRPr lang="en-US"/>
        </a:p>
      </dgm:t>
    </dgm:pt>
    <dgm:pt modelId="{AE7071E0-E135-45E3-9D1A-3712425D735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6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Vacant</a:t>
          </a:r>
        </a:p>
        <a:p>
          <a:r>
            <a:rPr lang="en-US" sz="6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Lead Senior Director of Development</a:t>
          </a:r>
          <a:endParaRPr lang="en-US" sz="6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12AEC30C-75DF-4FF9-989C-9C35018274A6}" type="parTrans" cxnId="{C3F9A985-BA3D-4EBA-BAA1-E1C1F53C3003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49AE2672-6CFB-43AE-A4D3-419177B14B45}" type="sibTrans" cxnId="{C3F9A985-BA3D-4EBA-BAA1-E1C1F53C3003}">
      <dgm:prSet/>
      <dgm:spPr/>
      <dgm:t>
        <a:bodyPr/>
        <a:lstStyle/>
        <a:p>
          <a:endParaRPr lang="en-US"/>
        </a:p>
      </dgm:t>
    </dgm:pt>
    <dgm:pt modelId="{26B25CAA-5228-4769-8814-4530F41F2A25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Ashley Smith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Senior Director of Development</a:t>
          </a:r>
        </a:p>
      </dgm:t>
    </dgm:pt>
    <dgm:pt modelId="{86C741BC-C144-4F9B-AC78-8317FDF2CD78}" type="parTrans" cxnId="{DACEAAFE-70A4-4B13-A31F-0121219724F3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CD39413A-B9CD-4694-BD96-691826BDFFC3}" type="sibTrans" cxnId="{DACEAAFE-70A4-4B13-A31F-0121219724F3}">
      <dgm:prSet/>
      <dgm:spPr/>
      <dgm:t>
        <a:bodyPr/>
        <a:lstStyle/>
        <a:p>
          <a:endParaRPr lang="en-US"/>
        </a:p>
      </dgm:t>
    </dgm:pt>
    <dgm:pt modelId="{5AC0D7E9-B123-4915-B2E2-F47AD4F35D9C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 err="1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Geleen</a:t>
          </a:r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 Reed-</a:t>
          </a:r>
          <a:r>
            <a:rPr lang="en-US" dirty="0" err="1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Torsdahl</a:t>
          </a:r>
          <a:endParaRPr lang="en-US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Senior Director of Development</a:t>
          </a:r>
        </a:p>
      </dgm:t>
    </dgm:pt>
    <dgm:pt modelId="{D4BBD8A6-87EC-41EF-A0E0-C6909F02B941}" type="parTrans" cxnId="{37D9E3DF-7918-4F9B-A389-FEC7B2D1749E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B82A88FA-76A5-45D5-8C1C-86F3596011D3}" type="sibTrans" cxnId="{37D9E3DF-7918-4F9B-A389-FEC7B2D1749E}">
      <dgm:prSet/>
      <dgm:spPr/>
      <dgm:t>
        <a:bodyPr/>
        <a:lstStyle/>
        <a:p>
          <a:endParaRPr lang="en-US"/>
        </a:p>
      </dgm:t>
    </dgm:pt>
    <dgm:pt modelId="{3858DF08-9B65-4313-86AE-0D9470F6600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6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Lillian Smith</a:t>
          </a:r>
        </a:p>
        <a:p>
          <a:r>
            <a:rPr lang="en-US" sz="6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Executive Assistant to the Dean &amp;</a:t>
          </a:r>
          <a:br>
            <a:rPr lang="en-US" sz="6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6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Office Manager</a:t>
          </a:r>
          <a:endParaRPr lang="en-US" sz="6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9059D7D7-9664-4ED7-ACF7-AE52CA91E64B}" type="parTrans" cxnId="{791277F8-2B8C-41C3-8F79-164B4378D0C8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AA76DCC4-24CB-4D31-A5A1-A01345071820}" type="sibTrans" cxnId="{791277F8-2B8C-41C3-8F79-164B4378D0C8}">
      <dgm:prSet/>
      <dgm:spPr/>
      <dgm:t>
        <a:bodyPr/>
        <a:lstStyle/>
        <a:p>
          <a:endParaRPr lang="en-US"/>
        </a:p>
      </dgm:t>
    </dgm:pt>
    <dgm:pt modelId="{5B3CE7EE-256A-469B-933C-64C291A00072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/>
        </a:solidFill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Courtney Starling</a:t>
          </a:r>
          <a:b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Admin Assistant</a:t>
          </a:r>
        </a:p>
      </dgm:t>
    </dgm:pt>
    <dgm:pt modelId="{69F98576-5BAC-49D1-AADC-F5176F748D82}" type="parTrans" cxnId="{65BC4BFC-43C6-4B06-9791-D08D44E4CFA0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D9D8F1AC-2C36-45F5-A32F-95D9512D541A}" type="sibTrans" cxnId="{65BC4BFC-43C6-4B06-9791-D08D44E4CFA0}">
      <dgm:prSet/>
      <dgm:spPr/>
      <dgm:t>
        <a:bodyPr/>
        <a:lstStyle/>
        <a:p>
          <a:endParaRPr lang="en-US"/>
        </a:p>
      </dgm:t>
    </dgm:pt>
    <dgm:pt modelId="{64647FAA-F0C1-49F2-A193-495F1A8BCD2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6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Ashley Maciaszek</a:t>
          </a:r>
          <a:endParaRPr lang="en-US" sz="600" b="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  <a:p>
          <a:r>
            <a:rPr lang="en-US" sz="6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Assistant Dean for Finance and Operations</a:t>
          </a:r>
        </a:p>
      </dgm:t>
    </dgm:pt>
    <dgm:pt modelId="{068E6395-E5CC-4C39-B8F7-D32CC3395C30}" type="parTrans" cxnId="{CB9B096F-E91A-4534-9A2B-7ECD03BF9C39}">
      <dgm:prSet/>
      <dgm:spPr/>
      <dgm:t>
        <a:bodyPr/>
        <a:lstStyle/>
        <a:p>
          <a:endParaRPr lang="en-US"/>
        </a:p>
      </dgm:t>
    </dgm:pt>
    <dgm:pt modelId="{A9158FEB-CABB-4157-9B7C-41976BC2ECD5}" type="sibTrans" cxnId="{CB9B096F-E91A-4534-9A2B-7ECD03BF9C39}">
      <dgm:prSet/>
      <dgm:spPr/>
      <dgm:t>
        <a:bodyPr/>
        <a:lstStyle/>
        <a:p>
          <a:endParaRPr lang="en-US"/>
        </a:p>
      </dgm:t>
    </dgm:pt>
    <dgm:pt modelId="{AE57710C-22E6-4E90-8887-18668D22ED9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6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Michael Doty</a:t>
          </a:r>
        </a:p>
        <a:p>
          <a:r>
            <a:rPr lang="en-US" sz="6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Space and Facilities Operations</a:t>
          </a:r>
        </a:p>
      </dgm:t>
    </dgm:pt>
    <dgm:pt modelId="{77E18106-47C0-4AC9-AC57-C06AB0A6D297}" type="parTrans" cxnId="{DCD72831-90A8-46F4-8830-1EB04A431195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F4594B6A-A610-4921-BA38-F8797C9580AA}" type="sibTrans" cxnId="{DCD72831-90A8-46F4-8830-1EB04A431195}">
      <dgm:prSet/>
      <dgm:spPr/>
      <dgm:t>
        <a:bodyPr/>
        <a:lstStyle/>
        <a:p>
          <a:endParaRPr lang="en-US"/>
        </a:p>
      </dgm:t>
    </dgm:pt>
    <dgm:pt modelId="{8E407A8D-FCFC-43FB-9883-77E55A2D5FD0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Kara Grant</a:t>
          </a:r>
          <a:b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b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Associate Director of Space and Facilities Operations</a:t>
          </a:r>
        </a:p>
      </dgm:t>
    </dgm:pt>
    <dgm:pt modelId="{007FDBCB-CF34-45A4-ABDB-8DAA0F65438A}" type="parTrans" cxnId="{3A49A218-10DF-4EE5-A607-40B9A1299239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72C4EEE2-6A93-45C6-84BA-B4E9230FE01C}" type="sibTrans" cxnId="{3A49A218-10DF-4EE5-A607-40B9A1299239}">
      <dgm:prSet/>
      <dgm:spPr/>
      <dgm:t>
        <a:bodyPr/>
        <a:lstStyle/>
        <a:p>
          <a:endParaRPr lang="en-US"/>
        </a:p>
      </dgm:t>
    </dgm:pt>
    <dgm:pt modelId="{01896AE2-24F2-4783-AE63-BADC98911BE6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Gary Bennett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Coord. of Buildings and Services</a:t>
          </a:r>
        </a:p>
      </dgm:t>
    </dgm:pt>
    <dgm:pt modelId="{241DA00B-2143-44FE-BBEA-694965C57FB7}" type="parTrans" cxnId="{5521E154-95DC-4585-95C6-1E73792C2D60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70162B71-1371-45AC-9CC7-B1F848414289}" type="sibTrans" cxnId="{5521E154-95DC-4585-95C6-1E73792C2D60}">
      <dgm:prSet/>
      <dgm:spPr/>
      <dgm:t>
        <a:bodyPr/>
        <a:lstStyle/>
        <a:p>
          <a:endParaRPr lang="en-US"/>
        </a:p>
      </dgm:t>
    </dgm:pt>
    <dgm:pt modelId="{7515379F-26C8-428E-97B8-EA7B54EFE15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Brian Grabski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Asst. Coord. of Buildings and Services</a:t>
          </a:r>
        </a:p>
      </dgm:t>
    </dgm:pt>
    <dgm:pt modelId="{168937BD-C8F5-4F1A-B7F9-22D4D0ECD589}" type="parTrans" cxnId="{A5F7E3B4-3FCE-4848-A178-FCB26D29735D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F7CBDD31-D33C-430C-B3F6-B7C2FCCC1FF0}" type="sibTrans" cxnId="{A5F7E3B4-3FCE-4848-A178-FCB26D29735D}">
      <dgm:prSet/>
      <dgm:spPr/>
      <dgm:t>
        <a:bodyPr/>
        <a:lstStyle/>
        <a:p>
          <a:endParaRPr lang="en-US"/>
        </a:p>
      </dgm:t>
    </dgm:pt>
    <dgm:pt modelId="{4A9AE9DE-3CD7-4D2A-9628-FF1021C56190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Luther Johnson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Services Crew Member</a:t>
          </a:r>
        </a:p>
      </dgm:t>
    </dgm:pt>
    <dgm:pt modelId="{F2F14BC2-94B5-42A3-9B76-EF363A58AA06}" type="parTrans" cxnId="{8A77311E-B2D6-4364-94B5-BCFFEE82D2F5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12839B33-D42E-4626-B372-B0E44EF8C4ED}" type="sibTrans" cxnId="{8A77311E-B2D6-4364-94B5-BCFFEE82D2F5}">
      <dgm:prSet/>
      <dgm:spPr/>
      <dgm:t>
        <a:bodyPr/>
        <a:lstStyle/>
        <a:p>
          <a:endParaRPr lang="en-US"/>
        </a:p>
      </dgm:t>
    </dgm:pt>
    <dgm:pt modelId="{7BE25086-DE41-49CD-BC77-094DBC2810A5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Vataha Simpson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Services Crew Member</a:t>
          </a:r>
        </a:p>
      </dgm:t>
    </dgm:pt>
    <dgm:pt modelId="{659D2FF6-5902-4F2B-9440-22A840E957D0}" type="parTrans" cxnId="{AD06D814-F0F6-4311-A500-12D0A01704C8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629E1E28-552D-41F8-A179-D146CA80B483}" type="sibTrans" cxnId="{AD06D814-F0F6-4311-A500-12D0A01704C8}">
      <dgm:prSet/>
      <dgm:spPr/>
      <dgm:t>
        <a:bodyPr/>
        <a:lstStyle/>
        <a:p>
          <a:endParaRPr lang="en-US"/>
        </a:p>
      </dgm:t>
    </dgm:pt>
    <dgm:pt modelId="{C1DBB4D3-E6AA-44CD-8146-FC722F29337E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Megan Plott</a:t>
          </a:r>
        </a:p>
        <a:p>
          <a:r>
            <a:rPr lang="en-US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External Relations</a:t>
          </a:r>
          <a:endParaRPr lang="en-US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B3C53ED0-1275-42D9-AF43-3DD7A09D761D}" type="parTrans" cxnId="{B57579DF-D75D-4D9C-8946-DA2F8FF99596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75925220-5D2E-45E8-AE8F-DAAAFF2CE803}" type="sibTrans" cxnId="{B57579DF-D75D-4D9C-8946-DA2F8FF99596}">
      <dgm:prSet/>
      <dgm:spPr/>
      <dgm:t>
        <a:bodyPr/>
        <a:lstStyle/>
        <a:p>
          <a:endParaRPr lang="en-US"/>
        </a:p>
      </dgm:t>
    </dgm:pt>
    <dgm:pt modelId="{A0168ECF-C6EB-49DB-ACEA-2568A4FA4A7C}" type="asst">
      <dgm:prSet/>
      <dgm:spPr>
        <a:solidFill>
          <a:schemeClr val="bg1"/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rial Narrow" panose="020B0606020202030204" pitchFamily="34" charset="0"/>
            </a:rPr>
            <a:t>Ashlee Greene</a:t>
          </a:r>
        </a:p>
        <a:p>
          <a:r>
            <a:rPr lang="en-US" dirty="0">
              <a:solidFill>
                <a:schemeClr val="tx1"/>
              </a:solidFill>
              <a:latin typeface="Arial Narrow" panose="020B0606020202030204" pitchFamily="34" charset="0"/>
            </a:rPr>
            <a:t>Administrative Coordinator</a:t>
          </a:r>
        </a:p>
      </dgm:t>
    </dgm:pt>
    <dgm:pt modelId="{DA443ADA-95F4-4880-80E5-08D774FB144D}" type="parTrans" cxnId="{5D6C4202-9ED1-4E0E-BA9A-9985D5EECA51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760A88B2-6814-482F-9342-B3993BFDE9F6}" type="sibTrans" cxnId="{5D6C4202-9ED1-4E0E-BA9A-9985D5EECA51}">
      <dgm:prSet/>
      <dgm:spPr/>
      <dgm:t>
        <a:bodyPr/>
        <a:lstStyle/>
        <a:p>
          <a:endParaRPr lang="en-US"/>
        </a:p>
      </dgm:t>
    </dgm:pt>
    <dgm:pt modelId="{AAA486E7-4FA6-435D-B7FF-3A084FD69F75}">
      <dgm:prSet/>
      <dgm:spPr>
        <a:solidFill>
          <a:schemeClr val="bg1"/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rial Narrow" panose="020B0606020202030204" pitchFamily="34" charset="0"/>
            </a:rPr>
            <a:t>Morgan Watson</a:t>
          </a:r>
        </a:p>
        <a:p>
          <a:r>
            <a:rPr lang="en-US" dirty="0">
              <a:solidFill>
                <a:schemeClr val="tx1"/>
              </a:solidFill>
              <a:latin typeface="Arial Narrow" panose="020B0606020202030204" pitchFamily="34" charset="0"/>
            </a:rPr>
            <a:t>Events Manager</a:t>
          </a:r>
        </a:p>
      </dgm:t>
    </dgm:pt>
    <dgm:pt modelId="{D43E8B16-679B-4EC2-A946-728A03A92AB0}" type="parTrans" cxnId="{08E97D23-3ABD-4C32-9FF8-570BAE82CE5D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503756E6-DBE7-485B-B0C6-DC4F13CCF2C8}" type="sibTrans" cxnId="{08E97D23-3ABD-4C32-9FF8-570BAE82CE5D}">
      <dgm:prSet/>
      <dgm:spPr/>
      <dgm:t>
        <a:bodyPr/>
        <a:lstStyle/>
        <a:p>
          <a:endParaRPr lang="en-US"/>
        </a:p>
      </dgm:t>
    </dgm:pt>
    <dgm:pt modelId="{BCF96195-8FDF-4071-8627-EC205BDB178B}">
      <dgm:prSet/>
      <dgm:spPr>
        <a:solidFill>
          <a:schemeClr val="bg1"/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rial Narrow" panose="020B0606020202030204" pitchFamily="34" charset="0"/>
            </a:rPr>
            <a:t>Brandon Cassady</a:t>
          </a:r>
        </a:p>
        <a:p>
          <a:r>
            <a:rPr lang="en-US" dirty="0">
              <a:solidFill>
                <a:schemeClr val="tx1"/>
              </a:solidFill>
              <a:latin typeface="Arial Narrow" panose="020B0606020202030204" pitchFamily="34" charset="0"/>
            </a:rPr>
            <a:t>Stewardship Manager</a:t>
          </a:r>
        </a:p>
      </dgm:t>
    </dgm:pt>
    <dgm:pt modelId="{4BC4BF38-36B2-4E13-A6A6-805247316E83}" type="parTrans" cxnId="{5A06C695-2D0A-44B9-B28E-50B4DE057D53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98A68035-AF9B-48B0-9BE5-9A61E72DD255}" type="sibTrans" cxnId="{5A06C695-2D0A-44B9-B28E-50B4DE057D53}">
      <dgm:prSet/>
      <dgm:spPr/>
      <dgm:t>
        <a:bodyPr/>
        <a:lstStyle/>
        <a:p>
          <a:endParaRPr lang="en-US"/>
        </a:p>
      </dgm:t>
    </dgm:pt>
    <dgm:pt modelId="{6E62CAEE-1A21-41D1-9016-4F11AD3E37EF}">
      <dgm:prSet/>
      <dgm:spPr>
        <a:solidFill>
          <a:schemeClr val="bg1"/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rial Narrow" panose="020B0606020202030204" pitchFamily="34" charset="0"/>
            </a:rPr>
            <a:t>Andrew Boyles</a:t>
          </a:r>
        </a:p>
        <a:p>
          <a:r>
            <a:rPr lang="en-US" dirty="0">
              <a:solidFill>
                <a:schemeClr val="tx1"/>
              </a:solidFill>
              <a:latin typeface="Arial Narrow" panose="020B0606020202030204" pitchFamily="34" charset="0"/>
            </a:rPr>
            <a:t>Advancement Comm. Coordinator</a:t>
          </a:r>
        </a:p>
      </dgm:t>
    </dgm:pt>
    <dgm:pt modelId="{DE45FC64-40DE-4D17-AF02-9D0B3A4265CB}" type="parTrans" cxnId="{0FCD24BF-AADD-4193-9957-8E041843237A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79AA4809-6210-4665-B00D-80A8510A7E0E}" type="sibTrans" cxnId="{0FCD24BF-AADD-4193-9957-8E041843237A}">
      <dgm:prSet/>
      <dgm:spPr/>
      <dgm:t>
        <a:bodyPr/>
        <a:lstStyle/>
        <a:p>
          <a:endParaRPr lang="en-US"/>
        </a:p>
      </dgm:t>
    </dgm:pt>
    <dgm:pt modelId="{33C67252-4AD7-4904-9A34-1ACFE7BA3A3B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Hazel Cooper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Office Manager</a:t>
          </a:r>
        </a:p>
      </dgm:t>
    </dgm:pt>
    <dgm:pt modelId="{490F115F-0A9B-438E-A403-AA1B2D81FE0F}" type="parTrans" cxnId="{71440C25-7E92-4089-90CA-3FB6E951B022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31496EE8-0EAC-4DA7-B927-CF7ECAFCFBCA}" type="sibTrans" cxnId="{71440C25-7E92-4089-90CA-3FB6E951B022}">
      <dgm:prSet/>
      <dgm:spPr/>
      <dgm:t>
        <a:bodyPr/>
        <a:lstStyle/>
        <a:p>
          <a:endParaRPr lang="en-US"/>
        </a:p>
      </dgm:t>
    </dgm:pt>
    <dgm:pt modelId="{370B4395-F477-42E9-A4AA-7F725DD4AC8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/>
        </a:solidFill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500" b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Antonia Demons</a:t>
          </a:r>
          <a:endParaRPr lang="en-US" sz="500" b="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  <a:p>
          <a:r>
            <a:rPr lang="en-US" sz="5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HR Admin Asst</a:t>
          </a:r>
        </a:p>
      </dgm:t>
    </dgm:pt>
    <dgm:pt modelId="{C4C887E2-4174-4765-B500-2657567CE041}" type="parTrans" cxnId="{D5B3A706-6793-4D9E-8161-4FB422C7E37B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CFDBB13F-B589-44BB-91E5-F4CA3AC70677}" type="sibTrans" cxnId="{D5B3A706-6793-4D9E-8161-4FB422C7E37B}">
      <dgm:prSet/>
      <dgm:spPr/>
      <dgm:t>
        <a:bodyPr/>
        <a:lstStyle/>
        <a:p>
          <a:endParaRPr lang="en-US"/>
        </a:p>
      </dgm:t>
    </dgm:pt>
    <dgm:pt modelId="{1B182BE8-03F5-4C7B-A89A-B33E6ACEA92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90000"/>
          </a:schemeClr>
        </a:solidFill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6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Claudia Benitez-Nelson</a:t>
          </a:r>
        </a:p>
        <a:p>
          <a:r>
            <a:rPr lang="en-US" sz="6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Senior Associate Dean for College Initiatives and Interdisciplinary Programs</a:t>
          </a:r>
        </a:p>
      </dgm:t>
    </dgm:pt>
    <dgm:pt modelId="{FEF867D8-2C20-45B1-B13B-33BD5B180033}" type="parTrans" cxnId="{C29381DE-1C35-435D-9618-2B0C174A3A72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A1C5F8EE-A9D1-4B56-88BA-15BDB747377B}" type="sibTrans" cxnId="{C29381DE-1C35-435D-9618-2B0C174A3A72}">
      <dgm:prSet/>
      <dgm:spPr/>
      <dgm:t>
        <a:bodyPr/>
        <a:lstStyle/>
        <a:p>
          <a:endParaRPr lang="en-US"/>
        </a:p>
      </dgm:t>
    </dgm:pt>
    <dgm:pt modelId="{C502DA17-DB2B-4E87-AD69-F8B57D921897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/>
        </a:solidFill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Andre  Drummond</a:t>
          </a:r>
        </a:p>
        <a:p>
          <a:r>
            <a:rPr lang="en-US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Associate Director for Engagement</a:t>
          </a:r>
        </a:p>
      </dgm:t>
    </dgm:pt>
    <dgm:pt modelId="{17E07314-AA22-4538-B614-F7891836E979}" type="parTrans" cxnId="{32924418-E427-4360-9054-EBCE8E157416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79121447-FA05-4633-8451-E731A9338620}" type="sibTrans" cxnId="{32924418-E427-4360-9054-EBCE8E157416}">
      <dgm:prSet/>
      <dgm:spPr/>
      <dgm:t>
        <a:bodyPr/>
        <a:lstStyle/>
        <a:p>
          <a:endParaRPr lang="en-US"/>
        </a:p>
      </dgm:t>
    </dgm:pt>
    <dgm:pt modelId="{64190416-7A8A-4865-AD64-3080D6348BBF}">
      <dgm:prSet/>
      <dgm:spPr>
        <a:solidFill>
          <a:schemeClr val="bg1"/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rial Narrow" panose="020B0606020202030204" pitchFamily="34" charset="0"/>
            </a:rPr>
            <a:t>Vacant</a:t>
          </a:r>
        </a:p>
        <a:p>
          <a:r>
            <a:rPr lang="en-US" dirty="0">
              <a:solidFill>
                <a:schemeClr val="tx1"/>
              </a:solidFill>
              <a:latin typeface="Arial Narrow" panose="020B0606020202030204" pitchFamily="34" charset="0"/>
            </a:rPr>
            <a:t>Executive Assistant to the Vice Dean</a:t>
          </a:r>
        </a:p>
      </dgm:t>
    </dgm:pt>
    <dgm:pt modelId="{9B80050B-C30E-4405-834B-787D20EB761A}" type="parTrans" cxnId="{A3C84DCF-A374-4712-A902-B8E28AFDA22D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DB5C8698-24C7-45CA-A1DF-3C90FD93B2A7}" type="sibTrans" cxnId="{A3C84DCF-A374-4712-A902-B8E28AFDA22D}">
      <dgm:prSet/>
      <dgm:spPr/>
      <dgm:t>
        <a:bodyPr/>
        <a:lstStyle/>
        <a:p>
          <a:endParaRPr lang="en-US"/>
        </a:p>
      </dgm:t>
    </dgm:pt>
    <dgm:pt modelId="{57F6C527-1CF8-4404-9042-A8199DAFCCAA}" type="asst">
      <dgm:prSet/>
      <dgm:spPr>
        <a:noFill/>
        <a:ln w="9525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rial Narrow" panose="020B0606020202030204" pitchFamily="34" charset="0"/>
            </a:rPr>
            <a:t>Anna </a:t>
          </a:r>
          <a:r>
            <a:rPr lang="en-US" dirty="0" err="1">
              <a:solidFill>
                <a:schemeClr val="tx1"/>
              </a:solidFill>
              <a:latin typeface="Arial Narrow" panose="020B0606020202030204" pitchFamily="34" charset="0"/>
            </a:rPr>
            <a:t>Stiglbauer</a:t>
          </a:r>
          <a:endParaRPr lang="en-US" dirty="0">
            <a:solidFill>
              <a:schemeClr val="tx1"/>
            </a:solidFill>
            <a:latin typeface="Arial Narrow" panose="020B0606020202030204" pitchFamily="34" charset="0"/>
          </a:endParaRPr>
        </a:p>
        <a:p>
          <a:r>
            <a:rPr lang="en-US" dirty="0">
              <a:solidFill>
                <a:schemeClr val="tx1"/>
              </a:solidFill>
              <a:latin typeface="Arial Narrow" panose="020B0606020202030204" pitchFamily="34" charset="0"/>
            </a:rPr>
            <a:t>Dean’s Advisor</a:t>
          </a:r>
        </a:p>
      </dgm:t>
    </dgm:pt>
    <dgm:pt modelId="{0F259175-2561-44FB-AE79-54AE0109ED9C}" type="parTrans" cxnId="{B4F8E2EF-0780-4A2B-8848-3EE2A6C962CC}">
      <dgm:prSet/>
      <dgm:spPr>
        <a:ln w="9525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A54C551E-2066-407F-8925-F89581A14832}" type="sibTrans" cxnId="{B4F8E2EF-0780-4A2B-8848-3EE2A6C962CC}">
      <dgm:prSet/>
      <dgm:spPr/>
      <dgm:t>
        <a:bodyPr/>
        <a:lstStyle/>
        <a:p>
          <a:endParaRPr lang="en-US"/>
        </a:p>
      </dgm:t>
    </dgm:pt>
    <dgm:pt modelId="{065E590D-8808-45C8-9571-5A3BE62372E7}">
      <dgm:prSet/>
      <dgm:spPr>
        <a:solidFill>
          <a:schemeClr val="bg1"/>
        </a:solidFill>
        <a:ln w="9525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rial Narrow" panose="020B0606020202030204" pitchFamily="34" charset="0"/>
            </a:rPr>
            <a:t>Rachel McKeown</a:t>
          </a:r>
        </a:p>
        <a:p>
          <a:r>
            <a:rPr lang="en-US" dirty="0">
              <a:solidFill>
                <a:schemeClr val="tx1"/>
              </a:solidFill>
              <a:latin typeface="Arial Narrow" panose="020B0606020202030204" pitchFamily="34" charset="0"/>
            </a:rPr>
            <a:t>Budget Operations Specialist</a:t>
          </a:r>
        </a:p>
      </dgm:t>
    </dgm:pt>
    <dgm:pt modelId="{E8EFC3D6-D1CC-40F9-8974-3934B66EE30C}" type="parTrans" cxnId="{6D6B5A9B-B5F3-45F5-8D7D-2C74F07AA2CD}">
      <dgm:prSet/>
      <dgm:spPr>
        <a:ln w="9525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61BABACD-6F10-4FB9-B28F-8673DFA855A7}" type="sibTrans" cxnId="{6D6B5A9B-B5F3-45F5-8D7D-2C74F07AA2CD}">
      <dgm:prSet/>
      <dgm:spPr/>
      <dgm:t>
        <a:bodyPr/>
        <a:lstStyle/>
        <a:p>
          <a:endParaRPr lang="en-US"/>
        </a:p>
      </dgm:t>
    </dgm:pt>
    <dgm:pt modelId="{B19925CA-D9E0-4A1A-BD45-A0749E3334AE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Jason Rutledge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Coord. of Facilities, Space &amp; Logistics</a:t>
          </a:r>
        </a:p>
        <a:p>
          <a:endParaRPr lang="en-US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C0CA2359-FB1A-4DB3-9205-0CCAB743DA36}" type="parTrans" cxnId="{278D6F62-A5FB-485A-B7BC-13DD0EB7989C}">
      <dgm:prSet/>
      <dgm:spPr>
        <a:ln w="9525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CE3A4A66-0443-4FFA-A81D-51CB228EC885}" type="sibTrans" cxnId="{278D6F62-A5FB-485A-B7BC-13DD0EB7989C}">
      <dgm:prSet/>
      <dgm:spPr/>
      <dgm:t>
        <a:bodyPr/>
        <a:lstStyle/>
        <a:p>
          <a:endParaRPr lang="en-US"/>
        </a:p>
      </dgm:t>
    </dgm:pt>
    <dgm:pt modelId="{7958AE4E-ED00-438A-AC9E-F3667F235AF7}">
      <dgm:prSet custT="1"/>
      <dgm:spPr>
        <a:solidFill>
          <a:schemeClr val="bg1">
            <a:lumMod val="85000"/>
          </a:schemeClr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600" b="1" dirty="0">
              <a:solidFill>
                <a:schemeClr val="tx1"/>
              </a:solidFill>
              <a:latin typeface="Arial Narrow" panose="020B0606020202030204" pitchFamily="34" charset="0"/>
            </a:rPr>
            <a:t>Sonya Brown</a:t>
          </a:r>
        </a:p>
        <a:p>
          <a:r>
            <a:rPr lang="en-US" sz="600" b="0" dirty="0">
              <a:solidFill>
                <a:schemeClr val="tx1"/>
              </a:solidFill>
              <a:latin typeface="Arial Narrow" panose="020B0606020202030204" pitchFamily="34" charset="0"/>
            </a:rPr>
            <a:t>Interim Assistant Dean for Curriculum</a:t>
          </a:r>
        </a:p>
      </dgm:t>
    </dgm:pt>
    <dgm:pt modelId="{F731B3EF-0FC9-42B9-9A8E-EE625A0DFD1E}" type="parTrans" cxnId="{BE2AE94A-75EA-474A-932E-063F404D0EE8}">
      <dgm:prSet/>
      <dgm:spPr>
        <a:ln w="9525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819EAC67-57C9-4AE6-B975-CFFE88ADBADF}" type="sibTrans" cxnId="{BE2AE94A-75EA-474A-932E-063F404D0EE8}">
      <dgm:prSet/>
      <dgm:spPr/>
      <dgm:t>
        <a:bodyPr/>
        <a:lstStyle/>
        <a:p>
          <a:endParaRPr lang="en-US"/>
        </a:p>
      </dgm:t>
    </dgm:pt>
    <dgm:pt modelId="{877D0135-AFDF-4D98-A1CE-826FC7FFEFDA}">
      <dgm:prSet custT="1"/>
      <dgm:spPr>
        <a:solidFill>
          <a:schemeClr val="bg1"/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500" b="0" dirty="0">
              <a:solidFill>
                <a:schemeClr val="tx1"/>
              </a:solidFill>
              <a:latin typeface="Arial Narrow" panose="020B0606020202030204" pitchFamily="34" charset="0"/>
            </a:rPr>
            <a:t>Lydia Frass</a:t>
          </a:r>
        </a:p>
        <a:p>
          <a:r>
            <a:rPr lang="en-US" sz="500" b="0" dirty="0">
              <a:solidFill>
                <a:schemeClr val="tx1"/>
              </a:solidFill>
              <a:latin typeface="Arial Narrow" panose="020B0606020202030204" pitchFamily="34" charset="0"/>
            </a:rPr>
            <a:t>Director of Distributed Learning &amp; Summer Sessions</a:t>
          </a:r>
        </a:p>
      </dgm:t>
    </dgm:pt>
    <dgm:pt modelId="{33F326F1-FB2A-4E67-AAFC-4B6BA4A43551}" type="parTrans" cxnId="{031CA559-1F4B-4CE8-A95F-CA2A4B949CC5}">
      <dgm:prSet/>
      <dgm:spPr>
        <a:ln w="9525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587926E1-9A2A-4849-A9FE-71146ABD23B3}" type="sibTrans" cxnId="{031CA559-1F4B-4CE8-A95F-CA2A4B949CC5}">
      <dgm:prSet/>
      <dgm:spPr/>
      <dgm:t>
        <a:bodyPr/>
        <a:lstStyle/>
        <a:p>
          <a:endParaRPr lang="en-US"/>
        </a:p>
      </dgm:t>
    </dgm:pt>
    <dgm:pt modelId="{07D0D1DF-FA87-4730-ACC7-91D855FBFC72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 err="1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Christeen</a:t>
          </a:r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 Stephens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Curriculum &amp; Courses</a:t>
          </a:r>
        </a:p>
      </dgm:t>
    </dgm:pt>
    <dgm:pt modelId="{1DD9AD1C-F3C6-4C67-9703-29A240D41301}" type="parTrans" cxnId="{A579DA85-6784-492C-B4BE-C107047FB80A}">
      <dgm:prSet/>
      <dgm:spPr>
        <a:ln w="9525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D17B9AE6-1C82-4069-AF52-5EEE19F0C6AF}" type="sibTrans" cxnId="{A579DA85-6784-492C-B4BE-C107047FB80A}">
      <dgm:prSet/>
      <dgm:spPr/>
      <dgm:t>
        <a:bodyPr/>
        <a:lstStyle/>
        <a:p>
          <a:endParaRPr lang="en-US"/>
        </a:p>
      </dgm:t>
    </dgm:pt>
    <dgm:pt modelId="{75A18A03-1B00-4FC4-A37E-645757965378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Amanda Atkinson Administrative Coordinator Curriculum Management &amp; Data Analytics</a:t>
          </a:r>
        </a:p>
      </dgm:t>
    </dgm:pt>
    <dgm:pt modelId="{70C0BE23-E399-4CFA-910A-A1DB89426894}" type="parTrans" cxnId="{1E053F2B-AD7C-46C4-A59D-0CF847C7C9C5}">
      <dgm:prSet/>
      <dgm:spPr>
        <a:ln w="9525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97CAC05A-FACF-48FC-BE95-9FD782A65640}" type="sibTrans" cxnId="{1E053F2B-AD7C-46C4-A59D-0CF847C7C9C5}">
      <dgm:prSet/>
      <dgm:spPr/>
      <dgm:t>
        <a:bodyPr/>
        <a:lstStyle/>
        <a:p>
          <a:endParaRPr lang="en-US"/>
        </a:p>
      </dgm:t>
    </dgm:pt>
    <dgm:pt modelId="{DAF968B8-A24C-452F-A5C5-2B148AE6402A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Jennifer </a:t>
          </a:r>
          <a:r>
            <a:rPr lang="en-US" dirty="0" err="1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Leist</a:t>
          </a:r>
          <a:endParaRPr lang="en-US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Dean’s Advisor</a:t>
          </a:r>
        </a:p>
      </dgm:t>
    </dgm:pt>
    <dgm:pt modelId="{FC583391-7AB8-48D0-9BBF-0C73073A6DD2}" type="parTrans" cxnId="{E8F96A66-CCC0-4F23-B472-A918252A605C}">
      <dgm:prSet/>
      <dgm:spPr>
        <a:ln w="9525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80A85241-C56F-4E97-B239-AC76371A9CFB}" type="sibTrans" cxnId="{E8F96A66-CCC0-4F23-B472-A918252A605C}">
      <dgm:prSet/>
      <dgm:spPr/>
      <dgm:t>
        <a:bodyPr/>
        <a:lstStyle/>
        <a:p>
          <a:endParaRPr lang="en-US"/>
        </a:p>
      </dgm:t>
    </dgm:pt>
    <dgm:pt modelId="{85206E62-231B-48B1-807D-B08AA2A4BA7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5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Allen Frye</a:t>
          </a:r>
        </a:p>
        <a:p>
          <a:r>
            <a:rPr lang="en-US" sz="5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Mechanical Prototype Facility</a:t>
          </a:r>
        </a:p>
      </dgm:t>
    </dgm:pt>
    <dgm:pt modelId="{3C997E41-BAEF-445E-9EE6-A4FF722011FD}" type="parTrans" cxnId="{967DB3C1-08BB-4D35-A8C3-FF22D772E143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8A26D689-B1FE-40EB-9DEA-E0C7F2F7E818}" type="sibTrans" cxnId="{967DB3C1-08BB-4D35-A8C3-FF22D772E143}">
      <dgm:prSet/>
      <dgm:spPr/>
      <dgm:t>
        <a:bodyPr/>
        <a:lstStyle/>
        <a:p>
          <a:endParaRPr lang="en-US"/>
        </a:p>
      </dgm:t>
    </dgm:pt>
    <dgm:pt modelId="{21E70CE7-4CAD-4045-AD04-E7A937CE1B48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noFill/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D’Asia White</a:t>
          </a:r>
          <a:br>
            <a:rPr lang="en-US" b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b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Program Coordinator</a:t>
          </a:r>
          <a:endParaRPr lang="en-US" b="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F7C6DB2E-41AD-4025-A82A-C0D9A80CCEB8}" type="parTrans" cxnId="{F223CF1B-636E-472D-973C-55EE010C18E0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59CAB4F4-9A11-410A-9AAE-9D15DE5D14ED}" type="sibTrans" cxnId="{F223CF1B-636E-472D-973C-55EE010C18E0}">
      <dgm:prSet/>
      <dgm:spPr/>
      <dgm:t>
        <a:bodyPr/>
        <a:lstStyle/>
        <a:p>
          <a:endParaRPr lang="en-US"/>
        </a:p>
      </dgm:t>
    </dgm:pt>
    <dgm:pt modelId="{C5FEBE01-CF88-47A7-865C-179C9828B12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90000"/>
          </a:schemeClr>
        </a:solidFill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6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Tracey Weldon</a:t>
          </a:r>
        </a:p>
        <a:p>
          <a:r>
            <a:rPr lang="en-US" sz="6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Interim Senior Associate Dean for Graduate Studies &amp; Faculty Development</a:t>
          </a:r>
        </a:p>
      </dgm:t>
    </dgm:pt>
    <dgm:pt modelId="{E0C982D5-2E22-4947-8D13-828CE8CD8814}" type="parTrans" cxnId="{697F3855-F9BF-4410-8BFE-6FF02AA4CEFB}">
      <dgm:prSet/>
      <dgm:spPr>
        <a:ln w="9525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4507336B-4F7B-4C31-8371-49EB31021A64}" type="sibTrans" cxnId="{697F3855-F9BF-4410-8BFE-6FF02AA4CEFB}">
      <dgm:prSet/>
      <dgm:spPr/>
      <dgm:t>
        <a:bodyPr/>
        <a:lstStyle/>
        <a:p>
          <a:endParaRPr lang="en-US"/>
        </a:p>
      </dgm:t>
    </dgm:pt>
    <dgm:pt modelId="{BE645D26-38D7-437D-93B6-BC04B934B70C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Karen Thompson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Academic Planning</a:t>
          </a:r>
        </a:p>
      </dgm:t>
    </dgm:pt>
    <dgm:pt modelId="{591308F4-E2AB-4AEF-9D11-C6B5C3330C0E}" type="parTrans" cxnId="{69FEF021-70DC-43C9-95D5-18C602A7BF74}">
      <dgm:prSet/>
      <dgm:spPr>
        <a:ln w="9525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621F6083-FBBA-49D8-83BE-11B187D970C5}" type="sibTrans" cxnId="{69FEF021-70DC-43C9-95D5-18C602A7BF74}">
      <dgm:prSet/>
      <dgm:spPr/>
      <dgm:t>
        <a:bodyPr/>
        <a:lstStyle/>
        <a:p>
          <a:endParaRPr lang="en-US"/>
        </a:p>
      </dgm:t>
    </dgm:pt>
    <dgm:pt modelId="{87545B74-4431-4F18-BE94-D39E3C47102E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Vacant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Academic Program Assessment &amp; Data Analytics Manager</a:t>
          </a:r>
        </a:p>
      </dgm:t>
    </dgm:pt>
    <dgm:pt modelId="{1E2F3B53-099D-491B-829B-3432920D18E9}" type="parTrans" cxnId="{CC76C88D-2C93-4854-AA60-8DAB22AD2E5A}">
      <dgm:prSet/>
      <dgm:spPr>
        <a:ln w="9525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77D6B8FC-64E3-4D9E-9B5D-E7E1D2DA2579}" type="sibTrans" cxnId="{CC76C88D-2C93-4854-AA60-8DAB22AD2E5A}">
      <dgm:prSet/>
      <dgm:spPr/>
      <dgm:t>
        <a:bodyPr/>
        <a:lstStyle/>
        <a:p>
          <a:endParaRPr lang="en-US"/>
        </a:p>
      </dgm:t>
    </dgm:pt>
    <dgm:pt modelId="{1AC8A733-F9EE-43E3-8CA7-0417C4404761}">
      <dgm:prSet/>
      <dgm:spPr>
        <a:solidFill>
          <a:schemeClr val="bg1"/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rial Narrow" panose="020B0606020202030204" pitchFamily="34" charset="0"/>
            </a:rPr>
            <a:t>Hannah Trumbull</a:t>
          </a:r>
        </a:p>
        <a:p>
          <a:r>
            <a:rPr lang="en-US" dirty="0">
              <a:solidFill>
                <a:schemeClr val="tx1"/>
              </a:solidFill>
              <a:latin typeface="Arial Narrow" panose="020B0606020202030204" pitchFamily="34" charset="0"/>
            </a:rPr>
            <a:t>Alumni Relations Manager</a:t>
          </a:r>
        </a:p>
      </dgm:t>
    </dgm:pt>
    <dgm:pt modelId="{F8FB65BD-A464-4EB7-AF8B-BC69FAF91992}" type="parTrans" cxnId="{40D9F1BA-96FE-4135-B134-1518A217CB6D}">
      <dgm:prSet/>
      <dgm:spPr>
        <a:ln w="9525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E2E4BF87-B641-4FF5-8538-5F19C4D8BC49}" type="sibTrans" cxnId="{40D9F1BA-96FE-4135-B134-1518A217CB6D}">
      <dgm:prSet/>
      <dgm:spPr/>
      <dgm:t>
        <a:bodyPr/>
        <a:lstStyle/>
        <a:p>
          <a:endParaRPr lang="en-US"/>
        </a:p>
      </dgm:t>
    </dgm:pt>
    <dgm:pt modelId="{175145FA-B5A5-4E9F-8E21-F538D112C06C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Vacant</a:t>
          </a: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Pre-Award Grants Manager</a:t>
          </a:r>
        </a:p>
      </dgm:t>
    </dgm:pt>
    <dgm:pt modelId="{DB81A14F-45A8-4DCB-8B1C-FF61E3A9FCB6}" type="parTrans" cxnId="{AE0FB133-D493-4410-9187-A9BC6B4E4C99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F14DB4BC-A5D8-44CD-9FD8-2335B9846203}" type="sibTrans" cxnId="{AE0FB133-D493-4410-9187-A9BC6B4E4C99}">
      <dgm:prSet/>
      <dgm:spPr/>
      <dgm:t>
        <a:bodyPr/>
        <a:lstStyle/>
        <a:p>
          <a:endParaRPr lang="en-US"/>
        </a:p>
      </dgm:t>
    </dgm:pt>
    <dgm:pt modelId="{AB9CD2B8-4F35-4A47-BF2F-321EEAAA6BDE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Dale Pilot</a:t>
          </a:r>
          <a:endParaRPr lang="en-US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  <a:p>
          <a:r>
            <a:rPr lang="en-US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Research Equipment Support Technician</a:t>
          </a:r>
        </a:p>
      </dgm:t>
    </dgm:pt>
    <dgm:pt modelId="{D96912C5-A6BD-465C-BEFC-BE1E79640446}" type="parTrans" cxnId="{4DC2ED20-33D7-4796-B46C-235F8E4CFB20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8436E2C3-D987-4DB6-A102-D840BEDA83B3}" type="sibTrans" cxnId="{4DC2ED20-33D7-4796-B46C-235F8E4CFB20}">
      <dgm:prSet/>
      <dgm:spPr/>
      <dgm:t>
        <a:bodyPr/>
        <a:lstStyle/>
        <a:p>
          <a:endParaRPr lang="en-US"/>
        </a:p>
      </dgm:t>
    </dgm:pt>
    <dgm:pt modelId="{D942266A-49DD-41E4-822D-C4E08B38775D}" type="pres">
      <dgm:prSet presAssocID="{34992F02-6805-4FB5-8859-8E6AD9406A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31CD11B-D633-4459-A3E0-0BE79562D593}" type="pres">
      <dgm:prSet presAssocID="{158B83E9-A123-4BA3-BA44-F3FD7CD1E03A}" presName="hierRoot1" presStyleCnt="0">
        <dgm:presLayoutVars>
          <dgm:hierBranch val="init"/>
        </dgm:presLayoutVars>
      </dgm:prSet>
      <dgm:spPr/>
    </dgm:pt>
    <dgm:pt modelId="{2ABE8887-3F05-4AF5-8D73-7A37AAE109E9}" type="pres">
      <dgm:prSet presAssocID="{158B83E9-A123-4BA3-BA44-F3FD7CD1E03A}" presName="rootComposite1" presStyleCnt="0"/>
      <dgm:spPr/>
    </dgm:pt>
    <dgm:pt modelId="{6DCD8DAF-2E76-4F3B-9FC4-1980DE08B837}" type="pres">
      <dgm:prSet presAssocID="{158B83E9-A123-4BA3-BA44-F3FD7CD1E03A}" presName="rootText1" presStyleLbl="node0" presStyleIdx="0" presStyleCnt="2" custScaleX="340586" custScaleY="195789" custLinFactX="175047" custLinFactNeighborX="200000" custLinFactNeighborY="-8737">
        <dgm:presLayoutVars>
          <dgm:chPref val="3"/>
        </dgm:presLayoutVars>
      </dgm:prSet>
      <dgm:spPr/>
    </dgm:pt>
    <dgm:pt modelId="{96213195-1556-4A52-9DC8-3F02A44CD305}" type="pres">
      <dgm:prSet presAssocID="{158B83E9-A123-4BA3-BA44-F3FD7CD1E03A}" presName="rootConnector1" presStyleLbl="node1" presStyleIdx="0" presStyleCnt="0"/>
      <dgm:spPr/>
    </dgm:pt>
    <dgm:pt modelId="{51D1F1F5-75BD-4B75-9639-BE8315460F43}" type="pres">
      <dgm:prSet presAssocID="{158B83E9-A123-4BA3-BA44-F3FD7CD1E03A}" presName="hierChild2" presStyleCnt="0"/>
      <dgm:spPr/>
    </dgm:pt>
    <dgm:pt modelId="{E2954F14-FF4A-49BF-9DD3-2DE761AD0DC1}" type="pres">
      <dgm:prSet presAssocID="{FEF867D8-2C20-45B1-B13B-33BD5B180033}" presName="Name37" presStyleLbl="parChTrans1D2" presStyleIdx="0" presStyleCnt="15"/>
      <dgm:spPr/>
    </dgm:pt>
    <dgm:pt modelId="{85922DA1-6D5D-4640-B775-60600B7FCBCB}" type="pres">
      <dgm:prSet presAssocID="{1B182BE8-03F5-4C7B-A89A-B33E6ACEA929}" presName="hierRoot2" presStyleCnt="0">
        <dgm:presLayoutVars>
          <dgm:hierBranch val="init"/>
        </dgm:presLayoutVars>
      </dgm:prSet>
      <dgm:spPr/>
    </dgm:pt>
    <dgm:pt modelId="{63705EB9-31E0-4CE8-B148-3FAC2456EDA6}" type="pres">
      <dgm:prSet presAssocID="{1B182BE8-03F5-4C7B-A89A-B33E6ACEA929}" presName="rootComposite" presStyleCnt="0"/>
      <dgm:spPr/>
    </dgm:pt>
    <dgm:pt modelId="{B245958E-CD82-432C-B5F4-61190C237DB0}" type="pres">
      <dgm:prSet presAssocID="{1B182BE8-03F5-4C7B-A89A-B33E6ACEA929}" presName="rootText" presStyleLbl="node2" presStyleIdx="0" presStyleCnt="15" custScaleX="140428" custScaleY="412311" custLinFactX="197340" custLinFactNeighborX="200000" custLinFactNeighborY="-10734">
        <dgm:presLayoutVars>
          <dgm:chPref val="3"/>
        </dgm:presLayoutVars>
      </dgm:prSet>
      <dgm:spPr/>
    </dgm:pt>
    <dgm:pt modelId="{38F0B761-97E9-4667-8990-ED2DC1BB8C98}" type="pres">
      <dgm:prSet presAssocID="{1B182BE8-03F5-4C7B-A89A-B33E6ACEA929}" presName="rootConnector" presStyleLbl="node2" presStyleIdx="0" presStyleCnt="15"/>
      <dgm:spPr/>
    </dgm:pt>
    <dgm:pt modelId="{B996DA99-68D5-4B93-86D9-1FF1D16B8A2A}" type="pres">
      <dgm:prSet presAssocID="{1B182BE8-03F5-4C7B-A89A-B33E6ACEA929}" presName="hierChild4" presStyleCnt="0"/>
      <dgm:spPr/>
    </dgm:pt>
    <dgm:pt modelId="{EBC91A1E-283B-4F49-A87F-37B8DD82720C}" type="pres">
      <dgm:prSet presAssocID="{1B182BE8-03F5-4C7B-A89A-B33E6ACEA929}" presName="hierChild5" presStyleCnt="0"/>
      <dgm:spPr/>
    </dgm:pt>
    <dgm:pt modelId="{AE579BDB-6122-4D01-83CA-1CC57C858326}" type="pres">
      <dgm:prSet presAssocID="{E0C982D5-2E22-4947-8D13-828CE8CD8814}" presName="Name37" presStyleLbl="parChTrans1D2" presStyleIdx="1" presStyleCnt="15"/>
      <dgm:spPr/>
    </dgm:pt>
    <dgm:pt modelId="{1D337ED2-D51A-48EE-8E2D-73D2281414BB}" type="pres">
      <dgm:prSet presAssocID="{C5FEBE01-CF88-47A7-865C-179C9828B12A}" presName="hierRoot2" presStyleCnt="0">
        <dgm:presLayoutVars>
          <dgm:hierBranch val="init"/>
        </dgm:presLayoutVars>
      </dgm:prSet>
      <dgm:spPr/>
    </dgm:pt>
    <dgm:pt modelId="{95FC4FA9-BCA5-44B4-AEFF-53BEBF09C927}" type="pres">
      <dgm:prSet presAssocID="{C5FEBE01-CF88-47A7-865C-179C9828B12A}" presName="rootComposite" presStyleCnt="0"/>
      <dgm:spPr/>
    </dgm:pt>
    <dgm:pt modelId="{4D21D29A-7815-4228-AECD-1D59C60FC909}" type="pres">
      <dgm:prSet presAssocID="{C5FEBE01-CF88-47A7-865C-179C9828B12A}" presName="rootText" presStyleLbl="node2" presStyleIdx="1" presStyleCnt="15" custScaleX="143224" custScaleY="422691" custLinFactNeighborX="71469" custLinFactNeighborY="-10210">
        <dgm:presLayoutVars>
          <dgm:chPref val="3"/>
        </dgm:presLayoutVars>
      </dgm:prSet>
      <dgm:spPr/>
    </dgm:pt>
    <dgm:pt modelId="{242A211A-BC03-44B0-AE40-DF8A6B965145}" type="pres">
      <dgm:prSet presAssocID="{C5FEBE01-CF88-47A7-865C-179C9828B12A}" presName="rootConnector" presStyleLbl="node2" presStyleIdx="1" presStyleCnt="15"/>
      <dgm:spPr/>
    </dgm:pt>
    <dgm:pt modelId="{18DD95A4-E784-4B83-9166-FBF93726547E}" type="pres">
      <dgm:prSet presAssocID="{C5FEBE01-CF88-47A7-865C-179C9828B12A}" presName="hierChild4" presStyleCnt="0"/>
      <dgm:spPr/>
    </dgm:pt>
    <dgm:pt modelId="{FD2D5ACE-BA9A-4D76-9D59-65AA28FA28A3}" type="pres">
      <dgm:prSet presAssocID="{C5FEBE01-CF88-47A7-865C-179C9828B12A}" presName="hierChild5" presStyleCnt="0"/>
      <dgm:spPr/>
    </dgm:pt>
    <dgm:pt modelId="{3EE335DC-1B33-4966-BA10-4DA99BC66EA8}" type="pres">
      <dgm:prSet presAssocID="{85810193-0767-8B44-9F27-8B51B66BD8B9}" presName="Name37" presStyleLbl="parChTrans1D2" presStyleIdx="2" presStyleCnt="15"/>
      <dgm:spPr/>
    </dgm:pt>
    <dgm:pt modelId="{E067E9E4-D988-2442-891B-5CDE1A0FB40A}" type="pres">
      <dgm:prSet presAssocID="{77849B50-240E-ED4B-B6CB-BE8DD1F9E4B5}" presName="hierRoot2" presStyleCnt="0">
        <dgm:presLayoutVars>
          <dgm:hierBranch val="init"/>
        </dgm:presLayoutVars>
      </dgm:prSet>
      <dgm:spPr/>
    </dgm:pt>
    <dgm:pt modelId="{8670001C-1509-4B48-9697-96B967B2EDA6}" type="pres">
      <dgm:prSet presAssocID="{77849B50-240E-ED4B-B6CB-BE8DD1F9E4B5}" presName="rootComposite" presStyleCnt="0"/>
      <dgm:spPr/>
    </dgm:pt>
    <dgm:pt modelId="{F8D056BC-1B20-6245-BE14-E7ADB73EE34C}" type="pres">
      <dgm:prSet presAssocID="{77849B50-240E-ED4B-B6CB-BE8DD1F9E4B5}" presName="rootText" presStyleLbl="node2" presStyleIdx="2" presStyleCnt="15" custScaleX="149937" custScaleY="408550" custLinFactX="-100000" custLinFactNeighborX="-168564" custLinFactNeighborY="-50737">
        <dgm:presLayoutVars>
          <dgm:chPref val="3"/>
        </dgm:presLayoutVars>
      </dgm:prSet>
      <dgm:spPr/>
    </dgm:pt>
    <dgm:pt modelId="{52C6E99C-4885-984E-8D9C-382BE5262AC8}" type="pres">
      <dgm:prSet presAssocID="{77849B50-240E-ED4B-B6CB-BE8DD1F9E4B5}" presName="rootConnector" presStyleLbl="node2" presStyleIdx="2" presStyleCnt="15"/>
      <dgm:spPr/>
    </dgm:pt>
    <dgm:pt modelId="{04FF45E1-3CD8-F140-9844-3D5F7AF20388}" type="pres">
      <dgm:prSet presAssocID="{77849B50-240E-ED4B-B6CB-BE8DD1F9E4B5}" presName="hierChild4" presStyleCnt="0"/>
      <dgm:spPr/>
    </dgm:pt>
    <dgm:pt modelId="{67AC87F1-5F81-EB4B-9710-9957DE5E2A4A}" type="pres">
      <dgm:prSet presAssocID="{86C7442D-B331-DA41-982C-E5FF26794768}" presName="Name37" presStyleLbl="parChTrans1D3" presStyleIdx="0" presStyleCnt="67"/>
      <dgm:spPr/>
    </dgm:pt>
    <dgm:pt modelId="{FC2D6241-09E5-5847-AE7C-913519CB4426}" type="pres">
      <dgm:prSet presAssocID="{C3B1BA8A-8B7E-DF4F-9E4E-47D79F19A018}" presName="hierRoot2" presStyleCnt="0">
        <dgm:presLayoutVars>
          <dgm:hierBranch val="init"/>
        </dgm:presLayoutVars>
      </dgm:prSet>
      <dgm:spPr/>
    </dgm:pt>
    <dgm:pt modelId="{48C841D8-749D-5246-B4F1-4AD00D21F053}" type="pres">
      <dgm:prSet presAssocID="{C3B1BA8A-8B7E-DF4F-9E4E-47D79F19A018}" presName="rootComposite" presStyleCnt="0"/>
      <dgm:spPr/>
    </dgm:pt>
    <dgm:pt modelId="{F4055906-DA56-444B-B112-26D6B06FA4AD}" type="pres">
      <dgm:prSet presAssocID="{C3B1BA8A-8B7E-DF4F-9E4E-47D79F19A018}" presName="rootText" presStyleLbl="node3" presStyleIdx="0" presStyleCnt="65" custScaleX="119969" custScaleY="239938" custLinFactX="-100000" custLinFactNeighborX="-170519" custLinFactNeighborY="-72218">
        <dgm:presLayoutVars>
          <dgm:chPref val="3"/>
        </dgm:presLayoutVars>
      </dgm:prSet>
      <dgm:spPr/>
    </dgm:pt>
    <dgm:pt modelId="{8FD58AC3-934F-934E-9263-2468393F4FC5}" type="pres">
      <dgm:prSet presAssocID="{C3B1BA8A-8B7E-DF4F-9E4E-47D79F19A018}" presName="rootConnector" presStyleLbl="node3" presStyleIdx="0" presStyleCnt="65"/>
      <dgm:spPr/>
    </dgm:pt>
    <dgm:pt modelId="{6535CFEC-8679-E74B-A2B9-41F2CD687C25}" type="pres">
      <dgm:prSet presAssocID="{C3B1BA8A-8B7E-DF4F-9E4E-47D79F19A018}" presName="hierChild4" presStyleCnt="0"/>
      <dgm:spPr/>
    </dgm:pt>
    <dgm:pt modelId="{B6F26813-61DA-F24C-828B-DE4649B63382}" type="pres">
      <dgm:prSet presAssocID="{C3B1BA8A-8B7E-DF4F-9E4E-47D79F19A018}" presName="hierChild5" presStyleCnt="0"/>
      <dgm:spPr/>
    </dgm:pt>
    <dgm:pt modelId="{EB271524-0DD1-DE4E-AF6A-1B4ADDA2FFA4}" type="pres">
      <dgm:prSet presAssocID="{EDE9AD76-8154-8B47-A758-2B280E310E04}" presName="Name37" presStyleLbl="parChTrans1D3" presStyleIdx="1" presStyleCnt="67"/>
      <dgm:spPr/>
    </dgm:pt>
    <dgm:pt modelId="{067C778D-7845-7B4F-BE01-262BCFF44C05}" type="pres">
      <dgm:prSet presAssocID="{17B765B4-9C3E-D54C-9842-694D281C6DDB}" presName="hierRoot2" presStyleCnt="0">
        <dgm:presLayoutVars>
          <dgm:hierBranch val="init"/>
        </dgm:presLayoutVars>
      </dgm:prSet>
      <dgm:spPr/>
    </dgm:pt>
    <dgm:pt modelId="{E4CACE07-01EA-2848-B627-F62E3135BB9D}" type="pres">
      <dgm:prSet presAssocID="{17B765B4-9C3E-D54C-9842-694D281C6DDB}" presName="rootComposite" presStyleCnt="0"/>
      <dgm:spPr/>
    </dgm:pt>
    <dgm:pt modelId="{E85DDEED-5344-E14F-BBA9-E3153F4E2DC9}" type="pres">
      <dgm:prSet presAssocID="{17B765B4-9C3E-D54C-9842-694D281C6DDB}" presName="rootText" presStyleLbl="node3" presStyleIdx="1" presStyleCnt="65" custScaleX="119969" custScaleY="239938" custLinFactX="-100000" custLinFactNeighborX="-172796" custLinFactNeighborY="-89175">
        <dgm:presLayoutVars>
          <dgm:chPref val="3"/>
        </dgm:presLayoutVars>
      </dgm:prSet>
      <dgm:spPr/>
    </dgm:pt>
    <dgm:pt modelId="{55E87BBA-DCEC-7D42-B193-4BC837429EAB}" type="pres">
      <dgm:prSet presAssocID="{17B765B4-9C3E-D54C-9842-694D281C6DDB}" presName="rootConnector" presStyleLbl="node3" presStyleIdx="1" presStyleCnt="65"/>
      <dgm:spPr/>
    </dgm:pt>
    <dgm:pt modelId="{4278D465-1E24-F644-BDA4-0EED6943E1D8}" type="pres">
      <dgm:prSet presAssocID="{17B765B4-9C3E-D54C-9842-694D281C6DDB}" presName="hierChild4" presStyleCnt="0"/>
      <dgm:spPr/>
    </dgm:pt>
    <dgm:pt modelId="{984DA95A-295D-4A4D-A62D-027068365606}" type="pres">
      <dgm:prSet presAssocID="{17B765B4-9C3E-D54C-9842-694D281C6DDB}" presName="hierChild5" presStyleCnt="0"/>
      <dgm:spPr/>
    </dgm:pt>
    <dgm:pt modelId="{08E1318D-9611-E540-A6D5-1907E61C55C4}" type="pres">
      <dgm:prSet presAssocID="{E4C2537A-A91E-374F-BA1C-591678D3DD42}" presName="Name37" presStyleLbl="parChTrans1D3" presStyleIdx="2" presStyleCnt="67" custSzX="640083"/>
      <dgm:spPr/>
    </dgm:pt>
    <dgm:pt modelId="{AE7B7EDB-C758-9E46-8A63-BDC9F566107C}" type="pres">
      <dgm:prSet presAssocID="{0472CCF7-1BB4-5745-8673-C8D57F6B9511}" presName="hierRoot2" presStyleCnt="0">
        <dgm:presLayoutVars>
          <dgm:hierBranch val="init"/>
        </dgm:presLayoutVars>
      </dgm:prSet>
      <dgm:spPr/>
    </dgm:pt>
    <dgm:pt modelId="{198C9D87-4968-E64A-976D-445597C3D85E}" type="pres">
      <dgm:prSet presAssocID="{0472CCF7-1BB4-5745-8673-C8D57F6B9511}" presName="rootComposite" presStyleCnt="0"/>
      <dgm:spPr/>
    </dgm:pt>
    <dgm:pt modelId="{1B5A7EE4-406D-5141-90C6-9572C8A66F1C}" type="pres">
      <dgm:prSet presAssocID="{0472CCF7-1BB4-5745-8673-C8D57F6B9511}" presName="rootText" presStyleLbl="node3" presStyleIdx="2" presStyleCnt="65" custScaleX="119969" custScaleY="239938" custLinFactX="-100000" custLinFactY="-9863" custLinFactNeighborX="-172795" custLinFactNeighborY="-100000">
        <dgm:presLayoutVars>
          <dgm:chPref val="3"/>
        </dgm:presLayoutVars>
      </dgm:prSet>
      <dgm:spPr/>
    </dgm:pt>
    <dgm:pt modelId="{66A9C663-D7F1-E744-A164-20DEB2C90D65}" type="pres">
      <dgm:prSet presAssocID="{0472CCF7-1BB4-5745-8673-C8D57F6B9511}" presName="rootConnector" presStyleLbl="node3" presStyleIdx="2" presStyleCnt="65"/>
      <dgm:spPr/>
    </dgm:pt>
    <dgm:pt modelId="{A2D40586-3909-3244-8208-55C6B8B3270E}" type="pres">
      <dgm:prSet presAssocID="{0472CCF7-1BB4-5745-8673-C8D57F6B9511}" presName="hierChild4" presStyleCnt="0"/>
      <dgm:spPr/>
    </dgm:pt>
    <dgm:pt modelId="{B5487BE0-6222-9841-BC98-6C1801044348}" type="pres">
      <dgm:prSet presAssocID="{0472CCF7-1BB4-5745-8673-C8D57F6B9511}" presName="hierChild5" presStyleCnt="0"/>
      <dgm:spPr/>
    </dgm:pt>
    <dgm:pt modelId="{46114AB1-1BA6-E048-AE17-C84CEC099B40}" type="pres">
      <dgm:prSet presAssocID="{FBF539EF-CFE9-1748-B160-78C140C3A2FD}" presName="Name37" presStyleLbl="parChTrans1D3" presStyleIdx="3" presStyleCnt="67"/>
      <dgm:spPr/>
    </dgm:pt>
    <dgm:pt modelId="{983582D9-9866-784B-A810-21D1651E8163}" type="pres">
      <dgm:prSet presAssocID="{CA3F111B-9EEB-0141-BDF7-E79497665498}" presName="hierRoot2" presStyleCnt="0">
        <dgm:presLayoutVars>
          <dgm:hierBranch val="init"/>
        </dgm:presLayoutVars>
      </dgm:prSet>
      <dgm:spPr/>
    </dgm:pt>
    <dgm:pt modelId="{80233234-ED2B-D242-9F3E-EA9789DA4019}" type="pres">
      <dgm:prSet presAssocID="{CA3F111B-9EEB-0141-BDF7-E79497665498}" presName="rootComposite" presStyleCnt="0"/>
      <dgm:spPr/>
    </dgm:pt>
    <dgm:pt modelId="{4ADEB795-63B3-B94A-ADE6-560B3F7D07FE}" type="pres">
      <dgm:prSet presAssocID="{CA3F111B-9EEB-0141-BDF7-E79497665498}" presName="rootText" presStyleLbl="node3" presStyleIdx="3" presStyleCnt="65" custScaleX="119969" custScaleY="239939" custLinFactX="-100000" custLinFactY="38162" custLinFactNeighborX="-173730" custLinFactNeighborY="100000">
        <dgm:presLayoutVars>
          <dgm:chPref val="3"/>
        </dgm:presLayoutVars>
      </dgm:prSet>
      <dgm:spPr/>
    </dgm:pt>
    <dgm:pt modelId="{3F37C298-2BF3-8E45-87E1-99E3B00942B4}" type="pres">
      <dgm:prSet presAssocID="{CA3F111B-9EEB-0141-BDF7-E79497665498}" presName="rootConnector" presStyleLbl="node3" presStyleIdx="3" presStyleCnt="65"/>
      <dgm:spPr/>
    </dgm:pt>
    <dgm:pt modelId="{819A14A3-60CE-E541-AEB0-BEE87B01DDB8}" type="pres">
      <dgm:prSet presAssocID="{CA3F111B-9EEB-0141-BDF7-E79497665498}" presName="hierChild4" presStyleCnt="0"/>
      <dgm:spPr/>
    </dgm:pt>
    <dgm:pt modelId="{CD31D981-D806-174D-9576-C2AEED746DF4}" type="pres">
      <dgm:prSet presAssocID="{CA3F111B-9EEB-0141-BDF7-E79497665498}" presName="hierChild5" presStyleCnt="0"/>
      <dgm:spPr/>
    </dgm:pt>
    <dgm:pt modelId="{4B49AF36-7D43-5A4F-B40D-4ECC13992F2E}" type="pres">
      <dgm:prSet presAssocID="{B86BC9A0-0BE7-5D4F-8C20-A35A7EF97CCE}" presName="Name37" presStyleLbl="parChTrans1D3" presStyleIdx="4" presStyleCnt="67" custSzX="640083"/>
      <dgm:spPr/>
    </dgm:pt>
    <dgm:pt modelId="{657C655F-3381-2945-87EB-1A840B283BC4}" type="pres">
      <dgm:prSet presAssocID="{6CE7F56A-F2F7-2E45-85FC-8840532EF2C7}" presName="hierRoot2" presStyleCnt="0">
        <dgm:presLayoutVars>
          <dgm:hierBranch val="init"/>
        </dgm:presLayoutVars>
      </dgm:prSet>
      <dgm:spPr/>
    </dgm:pt>
    <dgm:pt modelId="{0D6FE03E-0944-A44C-9A81-37222317DA3E}" type="pres">
      <dgm:prSet presAssocID="{6CE7F56A-F2F7-2E45-85FC-8840532EF2C7}" presName="rootComposite" presStyleCnt="0"/>
      <dgm:spPr/>
    </dgm:pt>
    <dgm:pt modelId="{2172C615-2442-1542-9F08-F8D044CEB0F0}" type="pres">
      <dgm:prSet presAssocID="{6CE7F56A-F2F7-2E45-85FC-8840532EF2C7}" presName="rootText" presStyleLbl="node3" presStyleIdx="4" presStyleCnt="65" custScaleX="119969" custScaleY="239938" custLinFactX="-100000" custLinFactY="-200000" custLinFactNeighborX="-175521" custLinFactNeighborY="-205330">
        <dgm:presLayoutVars>
          <dgm:chPref val="3"/>
        </dgm:presLayoutVars>
      </dgm:prSet>
      <dgm:spPr/>
    </dgm:pt>
    <dgm:pt modelId="{E323094E-94F6-604B-AE18-B53C6A663B33}" type="pres">
      <dgm:prSet presAssocID="{6CE7F56A-F2F7-2E45-85FC-8840532EF2C7}" presName="rootConnector" presStyleLbl="node3" presStyleIdx="4" presStyleCnt="65"/>
      <dgm:spPr/>
    </dgm:pt>
    <dgm:pt modelId="{A90E0F95-8685-E64C-B5C7-F37628C4013D}" type="pres">
      <dgm:prSet presAssocID="{6CE7F56A-F2F7-2E45-85FC-8840532EF2C7}" presName="hierChild4" presStyleCnt="0"/>
      <dgm:spPr/>
    </dgm:pt>
    <dgm:pt modelId="{4747BC9A-41A3-B04B-95F0-86BECAE05368}" type="pres">
      <dgm:prSet presAssocID="{6CE7F56A-F2F7-2E45-85FC-8840532EF2C7}" presName="hierChild5" presStyleCnt="0"/>
      <dgm:spPr/>
    </dgm:pt>
    <dgm:pt modelId="{377EE46B-FB00-C340-B6A6-CE0FDD5D3609}" type="pres">
      <dgm:prSet presAssocID="{77849B50-240E-ED4B-B6CB-BE8DD1F9E4B5}" presName="hierChild5" presStyleCnt="0"/>
      <dgm:spPr/>
    </dgm:pt>
    <dgm:pt modelId="{3922B190-1A7C-464B-8E54-C70FF5B84ADA}" type="pres">
      <dgm:prSet presAssocID="{9E14B01B-C018-460A-8BF0-171244111035}" presName="Name37" presStyleLbl="parChTrans1D2" presStyleIdx="3" presStyleCnt="15"/>
      <dgm:spPr/>
    </dgm:pt>
    <dgm:pt modelId="{8BD48DB0-7F8F-4832-A0C8-781B3CDCD7C7}" type="pres">
      <dgm:prSet presAssocID="{B0645029-D710-431E-AAA1-67347AD771C3}" presName="hierRoot2" presStyleCnt="0">
        <dgm:presLayoutVars>
          <dgm:hierBranch/>
        </dgm:presLayoutVars>
      </dgm:prSet>
      <dgm:spPr/>
    </dgm:pt>
    <dgm:pt modelId="{B2FA0166-C6BF-4C3C-96EC-358E5F9CCADD}" type="pres">
      <dgm:prSet presAssocID="{B0645029-D710-431E-AAA1-67347AD771C3}" presName="rootComposite" presStyleCnt="0"/>
      <dgm:spPr/>
    </dgm:pt>
    <dgm:pt modelId="{49C6E91E-32FF-47A9-99F9-F5352A42A952}" type="pres">
      <dgm:prSet presAssocID="{B0645029-D710-431E-AAA1-67347AD771C3}" presName="rootText" presStyleLbl="node2" presStyleIdx="3" presStyleCnt="15" custScaleX="134019" custScaleY="429665" custLinFactNeighborX="-33773" custLinFactNeighborY="-10287">
        <dgm:presLayoutVars>
          <dgm:chPref val="3"/>
        </dgm:presLayoutVars>
      </dgm:prSet>
      <dgm:spPr/>
    </dgm:pt>
    <dgm:pt modelId="{AF38EA00-1BA3-491D-AA97-C5DBE5BBF8C9}" type="pres">
      <dgm:prSet presAssocID="{B0645029-D710-431E-AAA1-67347AD771C3}" presName="rootConnector" presStyleLbl="node2" presStyleIdx="3" presStyleCnt="15"/>
      <dgm:spPr/>
    </dgm:pt>
    <dgm:pt modelId="{CD42F54B-10F3-428B-B30D-D2F82F5DFB68}" type="pres">
      <dgm:prSet presAssocID="{B0645029-D710-431E-AAA1-67347AD771C3}" presName="hierChild4" presStyleCnt="0"/>
      <dgm:spPr/>
    </dgm:pt>
    <dgm:pt modelId="{DC162672-7341-D84B-8F8B-1018D3304996}" type="pres">
      <dgm:prSet presAssocID="{9E480254-0350-E343-B7BB-AC88A98CE1DC}" presName="Name35" presStyleLbl="parChTrans1D3" presStyleIdx="5" presStyleCnt="67"/>
      <dgm:spPr/>
    </dgm:pt>
    <dgm:pt modelId="{0E46F6E3-669A-634B-9B0D-3C09499F23A9}" type="pres">
      <dgm:prSet presAssocID="{65A6BBAA-8A3F-0142-BFF7-7E232332E675}" presName="hierRoot2" presStyleCnt="0">
        <dgm:presLayoutVars>
          <dgm:hierBranch val="init"/>
        </dgm:presLayoutVars>
      </dgm:prSet>
      <dgm:spPr/>
    </dgm:pt>
    <dgm:pt modelId="{DCE0C3E1-ADA8-1448-BB34-10A469745454}" type="pres">
      <dgm:prSet presAssocID="{65A6BBAA-8A3F-0142-BFF7-7E232332E675}" presName="rootComposite" presStyleCnt="0"/>
      <dgm:spPr/>
    </dgm:pt>
    <dgm:pt modelId="{9577C671-DF10-0E44-A658-E7F205C58980}" type="pres">
      <dgm:prSet presAssocID="{65A6BBAA-8A3F-0142-BFF7-7E232332E675}" presName="rootText" presStyleLbl="node3" presStyleIdx="5" presStyleCnt="65" custScaleX="126387" custScaleY="246364" custLinFactY="-100000" custLinFactNeighborX="-51392" custLinFactNeighborY="-131530">
        <dgm:presLayoutVars>
          <dgm:chPref val="3"/>
        </dgm:presLayoutVars>
      </dgm:prSet>
      <dgm:spPr/>
    </dgm:pt>
    <dgm:pt modelId="{158A07B2-CC1B-E84E-8C02-B9EBAD5F6991}" type="pres">
      <dgm:prSet presAssocID="{65A6BBAA-8A3F-0142-BFF7-7E232332E675}" presName="rootConnector" presStyleLbl="node3" presStyleIdx="5" presStyleCnt="65"/>
      <dgm:spPr/>
    </dgm:pt>
    <dgm:pt modelId="{0A556C41-F07F-D347-8894-FE37A7709788}" type="pres">
      <dgm:prSet presAssocID="{65A6BBAA-8A3F-0142-BFF7-7E232332E675}" presName="hierChild4" presStyleCnt="0"/>
      <dgm:spPr/>
    </dgm:pt>
    <dgm:pt modelId="{B8BDCAC2-911B-4903-A3AE-E9BBE9131D58}" type="pres">
      <dgm:prSet presAssocID="{F7C6DB2E-41AD-4025-A82A-C0D9A80CCEB8}" presName="Name37" presStyleLbl="parChTrans1D4" presStyleIdx="0" presStyleCnt="11"/>
      <dgm:spPr/>
    </dgm:pt>
    <dgm:pt modelId="{DC082AC6-EFAE-4A72-8FA9-04D5487DE47F}" type="pres">
      <dgm:prSet presAssocID="{21E70CE7-4CAD-4045-AD04-E7A937CE1B48}" presName="hierRoot2" presStyleCnt="0">
        <dgm:presLayoutVars>
          <dgm:hierBranch val="init"/>
        </dgm:presLayoutVars>
      </dgm:prSet>
      <dgm:spPr/>
    </dgm:pt>
    <dgm:pt modelId="{F601C8F2-21D1-4767-8039-0100233E3F8D}" type="pres">
      <dgm:prSet presAssocID="{21E70CE7-4CAD-4045-AD04-E7A937CE1B48}" presName="rootComposite" presStyleCnt="0"/>
      <dgm:spPr/>
    </dgm:pt>
    <dgm:pt modelId="{E758D007-9100-4EC6-8489-0BDDBEBC8715}" type="pres">
      <dgm:prSet presAssocID="{21E70CE7-4CAD-4045-AD04-E7A937CE1B48}" presName="rootText" presStyleLbl="node4" presStyleIdx="0" presStyleCnt="10" custScaleY="177946" custLinFactY="-100000" custLinFactNeighborX="-61403" custLinFactNeighborY="-125965">
        <dgm:presLayoutVars>
          <dgm:chPref val="3"/>
        </dgm:presLayoutVars>
      </dgm:prSet>
      <dgm:spPr/>
    </dgm:pt>
    <dgm:pt modelId="{CFA6A024-6251-4B89-AD51-A32C88B01685}" type="pres">
      <dgm:prSet presAssocID="{21E70CE7-4CAD-4045-AD04-E7A937CE1B48}" presName="rootConnector" presStyleLbl="node4" presStyleIdx="0" presStyleCnt="10"/>
      <dgm:spPr/>
    </dgm:pt>
    <dgm:pt modelId="{D44EBBB9-4070-4C69-AE41-06A87A930FB2}" type="pres">
      <dgm:prSet presAssocID="{21E70CE7-4CAD-4045-AD04-E7A937CE1B48}" presName="hierChild4" presStyleCnt="0"/>
      <dgm:spPr/>
    </dgm:pt>
    <dgm:pt modelId="{125B12C5-C8F3-49D9-AAA0-479CE87FE0CA}" type="pres">
      <dgm:prSet presAssocID="{21E70CE7-4CAD-4045-AD04-E7A937CE1B48}" presName="hierChild5" presStyleCnt="0"/>
      <dgm:spPr/>
    </dgm:pt>
    <dgm:pt modelId="{F5CA74F7-2433-4840-9D65-D88D282187BD}" type="pres">
      <dgm:prSet presAssocID="{65A6BBAA-8A3F-0142-BFF7-7E232332E675}" presName="hierChild5" presStyleCnt="0"/>
      <dgm:spPr/>
    </dgm:pt>
    <dgm:pt modelId="{21717B6E-A47C-4880-8ADE-CC1C443EE278}" type="pres">
      <dgm:prSet presAssocID="{17E07314-AA22-4538-B614-F7891836E979}" presName="Name35" presStyleLbl="parChTrans1D3" presStyleIdx="6" presStyleCnt="67"/>
      <dgm:spPr/>
    </dgm:pt>
    <dgm:pt modelId="{77695CD7-2907-462F-8C76-4A593ADA00B9}" type="pres">
      <dgm:prSet presAssocID="{C502DA17-DB2B-4E87-AD69-F8B57D921897}" presName="hierRoot2" presStyleCnt="0">
        <dgm:presLayoutVars>
          <dgm:hierBranch val="init"/>
        </dgm:presLayoutVars>
      </dgm:prSet>
      <dgm:spPr/>
    </dgm:pt>
    <dgm:pt modelId="{A42EA569-E94F-4931-AC24-A6814CDAB4F5}" type="pres">
      <dgm:prSet presAssocID="{C502DA17-DB2B-4E87-AD69-F8B57D921897}" presName="rootComposite" presStyleCnt="0"/>
      <dgm:spPr/>
    </dgm:pt>
    <dgm:pt modelId="{FC6DAF62-C49A-428C-B8F0-E9F43B093FB0}" type="pres">
      <dgm:prSet presAssocID="{C502DA17-DB2B-4E87-AD69-F8B57D921897}" presName="rootText" presStyleLbl="node3" presStyleIdx="6" presStyleCnt="65" custScaleX="101744" custScaleY="213690" custLinFactNeighborX="-35895" custLinFactNeighborY="-24202">
        <dgm:presLayoutVars>
          <dgm:chPref val="3"/>
        </dgm:presLayoutVars>
      </dgm:prSet>
      <dgm:spPr/>
    </dgm:pt>
    <dgm:pt modelId="{93E99F2D-CD48-4E3F-A1F6-03BEA95EBDEF}" type="pres">
      <dgm:prSet presAssocID="{C502DA17-DB2B-4E87-AD69-F8B57D921897}" presName="rootConnector" presStyleLbl="node3" presStyleIdx="6" presStyleCnt="65"/>
      <dgm:spPr/>
    </dgm:pt>
    <dgm:pt modelId="{05F24418-6B42-4592-B54C-35B96E699617}" type="pres">
      <dgm:prSet presAssocID="{C502DA17-DB2B-4E87-AD69-F8B57D921897}" presName="hierChild4" presStyleCnt="0"/>
      <dgm:spPr/>
    </dgm:pt>
    <dgm:pt modelId="{7448A2AF-2666-44DB-8B0C-F44EAB79005C}" type="pres">
      <dgm:prSet presAssocID="{C502DA17-DB2B-4E87-AD69-F8B57D921897}" presName="hierChild5" presStyleCnt="0"/>
      <dgm:spPr/>
    </dgm:pt>
    <dgm:pt modelId="{6C9E8470-F57F-4B03-8FD8-05E9C69E8FD2}" type="pres">
      <dgm:prSet presAssocID="{9B80050B-C30E-4405-834B-787D20EB761A}" presName="Name35" presStyleLbl="parChTrans1D3" presStyleIdx="7" presStyleCnt="67"/>
      <dgm:spPr/>
    </dgm:pt>
    <dgm:pt modelId="{74D64FB4-6593-4DC5-A4BB-A0FE3872B36D}" type="pres">
      <dgm:prSet presAssocID="{64190416-7A8A-4865-AD64-3080D6348BBF}" presName="hierRoot2" presStyleCnt="0">
        <dgm:presLayoutVars>
          <dgm:hierBranch val="init"/>
        </dgm:presLayoutVars>
      </dgm:prSet>
      <dgm:spPr/>
    </dgm:pt>
    <dgm:pt modelId="{9CE25E29-E987-40DC-83A6-CFABC4F6BCEE}" type="pres">
      <dgm:prSet presAssocID="{64190416-7A8A-4865-AD64-3080D6348BBF}" presName="rootComposite" presStyleCnt="0"/>
      <dgm:spPr/>
    </dgm:pt>
    <dgm:pt modelId="{87E25D52-8EA0-4A62-9B37-5CD7C09A67E2}" type="pres">
      <dgm:prSet presAssocID="{64190416-7A8A-4865-AD64-3080D6348BBF}" presName="rootText" presStyleLbl="node3" presStyleIdx="7" presStyleCnt="65" custScaleY="202808" custLinFactX="-69351" custLinFactY="100000" custLinFactNeighborX="-100000" custLinFactNeighborY="144880">
        <dgm:presLayoutVars>
          <dgm:chPref val="3"/>
        </dgm:presLayoutVars>
      </dgm:prSet>
      <dgm:spPr/>
    </dgm:pt>
    <dgm:pt modelId="{898BC489-665D-4EDF-A6D3-0979268D7C54}" type="pres">
      <dgm:prSet presAssocID="{64190416-7A8A-4865-AD64-3080D6348BBF}" presName="rootConnector" presStyleLbl="node3" presStyleIdx="7" presStyleCnt="65"/>
      <dgm:spPr/>
    </dgm:pt>
    <dgm:pt modelId="{F0EC130E-D29D-4015-91D2-8622B5EC4398}" type="pres">
      <dgm:prSet presAssocID="{64190416-7A8A-4865-AD64-3080D6348BBF}" presName="hierChild4" presStyleCnt="0"/>
      <dgm:spPr/>
    </dgm:pt>
    <dgm:pt modelId="{ACC7CF5C-B7B9-498B-A3A5-2D8524CA8CB0}" type="pres">
      <dgm:prSet presAssocID="{64190416-7A8A-4865-AD64-3080D6348BBF}" presName="hierChild5" presStyleCnt="0"/>
      <dgm:spPr/>
    </dgm:pt>
    <dgm:pt modelId="{8186FBA7-5E91-47AE-86B5-D1E3186DDF6D}" type="pres">
      <dgm:prSet presAssocID="{B0645029-D710-431E-AAA1-67347AD771C3}" presName="hierChild5" presStyleCnt="0"/>
      <dgm:spPr/>
    </dgm:pt>
    <dgm:pt modelId="{F3C71823-77AB-4276-A598-3B867B7317CE}" type="pres">
      <dgm:prSet presAssocID="{5874CEE7-D6BB-42C5-BEF6-A2FBC79846B8}" presName="Name111" presStyleLbl="parChTrans1D3" presStyleIdx="8" presStyleCnt="67"/>
      <dgm:spPr/>
    </dgm:pt>
    <dgm:pt modelId="{E3969EB4-D466-47D1-9851-DC3FB6F37841}" type="pres">
      <dgm:prSet presAssocID="{08DADE72-2237-4680-BEE3-8CE1824581F0}" presName="hierRoot3" presStyleCnt="0">
        <dgm:presLayoutVars>
          <dgm:hierBranch val="init"/>
        </dgm:presLayoutVars>
      </dgm:prSet>
      <dgm:spPr/>
    </dgm:pt>
    <dgm:pt modelId="{43E089A7-83E7-4584-BAF7-210AFD3E294B}" type="pres">
      <dgm:prSet presAssocID="{08DADE72-2237-4680-BEE3-8CE1824581F0}" presName="rootComposite3" presStyleCnt="0"/>
      <dgm:spPr/>
    </dgm:pt>
    <dgm:pt modelId="{DFCF2631-C595-47F6-84C6-81F9D2EB7D79}" type="pres">
      <dgm:prSet presAssocID="{08DADE72-2237-4680-BEE3-8CE1824581F0}" presName="rootText3" presStyleLbl="asst2" presStyleIdx="0" presStyleCnt="2" custScaleX="116145" custScaleY="205422" custLinFactNeighborX="50135" custLinFactNeighborY="-19389">
        <dgm:presLayoutVars>
          <dgm:chPref val="3"/>
        </dgm:presLayoutVars>
      </dgm:prSet>
      <dgm:spPr/>
    </dgm:pt>
    <dgm:pt modelId="{9D93B061-ADE5-4F96-B374-712C4A58BDE2}" type="pres">
      <dgm:prSet presAssocID="{08DADE72-2237-4680-BEE3-8CE1824581F0}" presName="rootConnector3" presStyleLbl="asst2" presStyleIdx="0" presStyleCnt="2"/>
      <dgm:spPr/>
    </dgm:pt>
    <dgm:pt modelId="{04472259-36F1-45B4-A153-FACED2F0B217}" type="pres">
      <dgm:prSet presAssocID="{08DADE72-2237-4680-BEE3-8CE1824581F0}" presName="hierChild6" presStyleCnt="0"/>
      <dgm:spPr/>
    </dgm:pt>
    <dgm:pt modelId="{C9C2FED4-38BD-4571-A4C0-6DEAF637AD9B}" type="pres">
      <dgm:prSet presAssocID="{08DADE72-2237-4680-BEE3-8CE1824581F0}" presName="hierChild7" presStyleCnt="0"/>
      <dgm:spPr/>
    </dgm:pt>
    <dgm:pt modelId="{59F6C54A-4933-4A17-AD86-63E1919768C7}" type="pres">
      <dgm:prSet presAssocID="{F731B3EF-0FC9-42B9-9A8E-EE625A0DFD1E}" presName="Name37" presStyleLbl="parChTrans1D2" presStyleIdx="4" presStyleCnt="15"/>
      <dgm:spPr/>
    </dgm:pt>
    <dgm:pt modelId="{0D9D1CFB-3FE3-4BBE-B43F-61EA58150B6F}" type="pres">
      <dgm:prSet presAssocID="{7958AE4E-ED00-438A-AC9E-F3667F235AF7}" presName="hierRoot2" presStyleCnt="0">
        <dgm:presLayoutVars>
          <dgm:hierBranch val="init"/>
        </dgm:presLayoutVars>
      </dgm:prSet>
      <dgm:spPr/>
    </dgm:pt>
    <dgm:pt modelId="{F4D36096-6337-48D0-98E4-FB576A04342C}" type="pres">
      <dgm:prSet presAssocID="{7958AE4E-ED00-438A-AC9E-F3667F235AF7}" presName="rootComposite" presStyleCnt="0"/>
      <dgm:spPr/>
    </dgm:pt>
    <dgm:pt modelId="{314FE223-8901-442F-AAAF-C267DC420DA3}" type="pres">
      <dgm:prSet presAssocID="{7958AE4E-ED00-438A-AC9E-F3667F235AF7}" presName="rootText" presStyleLbl="node2" presStyleIdx="4" presStyleCnt="15" custScaleX="131980" custScaleY="439901" custLinFactNeighborX="-45200" custLinFactNeighborY="-5105">
        <dgm:presLayoutVars>
          <dgm:chPref val="3"/>
        </dgm:presLayoutVars>
      </dgm:prSet>
      <dgm:spPr/>
    </dgm:pt>
    <dgm:pt modelId="{73E3CE55-20FE-43A9-A195-F6625AFB4C36}" type="pres">
      <dgm:prSet presAssocID="{7958AE4E-ED00-438A-AC9E-F3667F235AF7}" presName="rootConnector" presStyleLbl="node2" presStyleIdx="4" presStyleCnt="15"/>
      <dgm:spPr/>
    </dgm:pt>
    <dgm:pt modelId="{3D1206C2-86B8-46E3-BDE8-1B9C0F60A8C7}" type="pres">
      <dgm:prSet presAssocID="{7958AE4E-ED00-438A-AC9E-F3667F235AF7}" presName="hierChild4" presStyleCnt="0"/>
      <dgm:spPr/>
    </dgm:pt>
    <dgm:pt modelId="{15957A5B-7048-41CF-B9A3-3E59969FC34B}" type="pres">
      <dgm:prSet presAssocID="{33F326F1-FB2A-4E67-AAFC-4B6BA4A43551}" presName="Name37" presStyleLbl="parChTrans1D3" presStyleIdx="9" presStyleCnt="67"/>
      <dgm:spPr/>
    </dgm:pt>
    <dgm:pt modelId="{A155937B-1473-43E0-AFA5-3B63EB2417AB}" type="pres">
      <dgm:prSet presAssocID="{877D0135-AFDF-4D98-A1CE-826FC7FFEFDA}" presName="hierRoot2" presStyleCnt="0">
        <dgm:presLayoutVars>
          <dgm:hierBranch val="init"/>
        </dgm:presLayoutVars>
      </dgm:prSet>
      <dgm:spPr/>
    </dgm:pt>
    <dgm:pt modelId="{13472F84-1037-42D4-B1F2-47C175EB4E55}" type="pres">
      <dgm:prSet presAssocID="{877D0135-AFDF-4D98-A1CE-826FC7FFEFDA}" presName="rootComposite" presStyleCnt="0"/>
      <dgm:spPr/>
    </dgm:pt>
    <dgm:pt modelId="{C79BEC39-87AC-4976-AE2F-11F78CE8C9EB}" type="pres">
      <dgm:prSet presAssocID="{877D0135-AFDF-4D98-A1CE-826FC7FFEFDA}" presName="rootText" presStyleLbl="node3" presStyleIdx="8" presStyleCnt="65" custScaleX="110121" custScaleY="240722" custLinFactX="-8480" custLinFactNeighborX="-100000" custLinFactNeighborY="57856">
        <dgm:presLayoutVars>
          <dgm:chPref val="3"/>
        </dgm:presLayoutVars>
      </dgm:prSet>
      <dgm:spPr/>
    </dgm:pt>
    <dgm:pt modelId="{8007A0CC-EECE-4D2B-9C1A-B4CFE2507B1F}" type="pres">
      <dgm:prSet presAssocID="{877D0135-AFDF-4D98-A1CE-826FC7FFEFDA}" presName="rootConnector" presStyleLbl="node3" presStyleIdx="8" presStyleCnt="65"/>
      <dgm:spPr/>
    </dgm:pt>
    <dgm:pt modelId="{CDF8011C-95B5-484A-A300-2F4FADD1CD0D}" type="pres">
      <dgm:prSet presAssocID="{877D0135-AFDF-4D98-A1CE-826FC7FFEFDA}" presName="hierChild4" presStyleCnt="0"/>
      <dgm:spPr/>
    </dgm:pt>
    <dgm:pt modelId="{DFC0C04D-538D-49AC-B4FD-60AE6D9239F9}" type="pres">
      <dgm:prSet presAssocID="{877D0135-AFDF-4D98-A1CE-826FC7FFEFDA}" presName="hierChild5" presStyleCnt="0"/>
      <dgm:spPr/>
    </dgm:pt>
    <dgm:pt modelId="{8E5CAFCB-192E-4881-A993-456C74B25C59}" type="pres">
      <dgm:prSet presAssocID="{70C0BE23-E399-4CFA-910A-A1DB89426894}" presName="Name37" presStyleLbl="parChTrans1D3" presStyleIdx="10" presStyleCnt="67"/>
      <dgm:spPr/>
    </dgm:pt>
    <dgm:pt modelId="{D64C8958-93BD-4D75-9B89-31017F5A3894}" type="pres">
      <dgm:prSet presAssocID="{75A18A03-1B00-4FC4-A37E-645757965378}" presName="hierRoot2" presStyleCnt="0">
        <dgm:presLayoutVars>
          <dgm:hierBranch val="init"/>
        </dgm:presLayoutVars>
      </dgm:prSet>
      <dgm:spPr/>
    </dgm:pt>
    <dgm:pt modelId="{9DF5FA0C-2B33-494A-A48D-8F09ECCEB992}" type="pres">
      <dgm:prSet presAssocID="{75A18A03-1B00-4FC4-A37E-645757965378}" presName="rootComposite" presStyleCnt="0"/>
      <dgm:spPr/>
    </dgm:pt>
    <dgm:pt modelId="{04B6D319-6397-4F98-9AFF-2CD71B3A69C4}" type="pres">
      <dgm:prSet presAssocID="{75A18A03-1B00-4FC4-A37E-645757965378}" presName="rootText" presStyleLbl="node3" presStyleIdx="9" presStyleCnt="65" custScaleX="102543" custScaleY="287669" custLinFactX="-3432" custLinFactY="142501" custLinFactNeighborX="-100000" custLinFactNeighborY="200000">
        <dgm:presLayoutVars>
          <dgm:chPref val="3"/>
        </dgm:presLayoutVars>
      </dgm:prSet>
      <dgm:spPr/>
    </dgm:pt>
    <dgm:pt modelId="{9FE71707-EF8E-4B72-94E3-570E110F9952}" type="pres">
      <dgm:prSet presAssocID="{75A18A03-1B00-4FC4-A37E-645757965378}" presName="rootConnector" presStyleLbl="node3" presStyleIdx="9" presStyleCnt="65"/>
      <dgm:spPr/>
    </dgm:pt>
    <dgm:pt modelId="{BEA13269-C498-4CA5-9093-8C7360D65152}" type="pres">
      <dgm:prSet presAssocID="{75A18A03-1B00-4FC4-A37E-645757965378}" presName="hierChild4" presStyleCnt="0"/>
      <dgm:spPr/>
    </dgm:pt>
    <dgm:pt modelId="{64D0B169-E2BD-4A12-B900-789C63423BF0}" type="pres">
      <dgm:prSet presAssocID="{75A18A03-1B00-4FC4-A37E-645757965378}" presName="hierChild5" presStyleCnt="0"/>
      <dgm:spPr/>
    </dgm:pt>
    <dgm:pt modelId="{5628E8C8-E2CE-47C5-839C-324C98B72D65}" type="pres">
      <dgm:prSet presAssocID="{1DD9AD1C-F3C6-4C67-9703-29A240D41301}" presName="Name37" presStyleLbl="parChTrans1D3" presStyleIdx="11" presStyleCnt="67"/>
      <dgm:spPr/>
    </dgm:pt>
    <dgm:pt modelId="{33CBB3E2-3310-4570-A5B2-98F82AE38B08}" type="pres">
      <dgm:prSet presAssocID="{07D0D1DF-FA87-4730-ACC7-91D855FBFC72}" presName="hierRoot2" presStyleCnt="0">
        <dgm:presLayoutVars>
          <dgm:hierBranch val="init"/>
        </dgm:presLayoutVars>
      </dgm:prSet>
      <dgm:spPr/>
    </dgm:pt>
    <dgm:pt modelId="{172894CC-542A-49DB-A2D5-77088B9D88B7}" type="pres">
      <dgm:prSet presAssocID="{07D0D1DF-FA87-4730-ACC7-91D855FBFC72}" presName="rootComposite" presStyleCnt="0"/>
      <dgm:spPr/>
    </dgm:pt>
    <dgm:pt modelId="{6BAEB6E0-4803-4C8F-83E0-4D04FD77EF05}" type="pres">
      <dgm:prSet presAssocID="{07D0D1DF-FA87-4730-ACC7-91D855FBFC72}" presName="rootText" presStyleLbl="node3" presStyleIdx="10" presStyleCnt="65" custAng="0" custScaleX="119969" custScaleY="239938" custLinFactX="-13571" custLinFactY="-100000" custLinFactNeighborX="-100000" custLinFactNeighborY="-168859">
        <dgm:presLayoutVars>
          <dgm:chPref val="3"/>
        </dgm:presLayoutVars>
      </dgm:prSet>
      <dgm:spPr/>
    </dgm:pt>
    <dgm:pt modelId="{CC125B33-A351-401C-B933-7B20B59309FC}" type="pres">
      <dgm:prSet presAssocID="{07D0D1DF-FA87-4730-ACC7-91D855FBFC72}" presName="rootConnector" presStyleLbl="node3" presStyleIdx="10" presStyleCnt="65"/>
      <dgm:spPr/>
    </dgm:pt>
    <dgm:pt modelId="{3239F512-E8FC-43FE-9BA6-F8B7F310F463}" type="pres">
      <dgm:prSet presAssocID="{07D0D1DF-FA87-4730-ACC7-91D855FBFC72}" presName="hierChild4" presStyleCnt="0"/>
      <dgm:spPr/>
    </dgm:pt>
    <dgm:pt modelId="{51966998-4945-462D-B801-8F8372090326}" type="pres">
      <dgm:prSet presAssocID="{07D0D1DF-FA87-4730-ACC7-91D855FBFC72}" presName="hierChild5" presStyleCnt="0"/>
      <dgm:spPr/>
    </dgm:pt>
    <dgm:pt modelId="{22F0DD79-8D23-4129-B4EB-CD92BD48051D}" type="pres">
      <dgm:prSet presAssocID="{591308F4-E2AB-4AEF-9D11-C6B5C3330C0E}" presName="Name37" presStyleLbl="parChTrans1D3" presStyleIdx="12" presStyleCnt="67"/>
      <dgm:spPr/>
    </dgm:pt>
    <dgm:pt modelId="{9133DBAA-12E5-4160-A74F-0C29D724187B}" type="pres">
      <dgm:prSet presAssocID="{BE645D26-38D7-437D-93B6-BC04B934B70C}" presName="hierRoot2" presStyleCnt="0">
        <dgm:presLayoutVars>
          <dgm:hierBranch val="init"/>
        </dgm:presLayoutVars>
      </dgm:prSet>
      <dgm:spPr/>
    </dgm:pt>
    <dgm:pt modelId="{5174F00D-C932-4B31-AF42-207636AE6057}" type="pres">
      <dgm:prSet presAssocID="{BE645D26-38D7-437D-93B6-BC04B934B70C}" presName="rootComposite" presStyleCnt="0"/>
      <dgm:spPr/>
    </dgm:pt>
    <dgm:pt modelId="{BF75CC98-54C3-4B11-A9F3-28F61C2685D0}" type="pres">
      <dgm:prSet presAssocID="{BE645D26-38D7-437D-93B6-BC04B934B70C}" presName="rootText" presStyleLbl="node3" presStyleIdx="11" presStyleCnt="65" custScaleX="98811" custScaleY="247921" custLinFactX="-702" custLinFactNeighborX="-100000" custLinFactNeighborY="55107">
        <dgm:presLayoutVars>
          <dgm:chPref val="3"/>
        </dgm:presLayoutVars>
      </dgm:prSet>
      <dgm:spPr/>
    </dgm:pt>
    <dgm:pt modelId="{C0F2A972-787F-4C70-9959-347B98E05397}" type="pres">
      <dgm:prSet presAssocID="{BE645D26-38D7-437D-93B6-BC04B934B70C}" presName="rootConnector" presStyleLbl="node3" presStyleIdx="11" presStyleCnt="65"/>
      <dgm:spPr/>
    </dgm:pt>
    <dgm:pt modelId="{C690B215-D8D8-4A09-A3D0-9BFC7B71CFBE}" type="pres">
      <dgm:prSet presAssocID="{BE645D26-38D7-437D-93B6-BC04B934B70C}" presName="hierChild4" presStyleCnt="0"/>
      <dgm:spPr/>
    </dgm:pt>
    <dgm:pt modelId="{911C1AA4-EF96-4DE2-859B-A16DF3785D7D}" type="pres">
      <dgm:prSet presAssocID="{BE645D26-38D7-437D-93B6-BC04B934B70C}" presName="hierChild5" presStyleCnt="0"/>
      <dgm:spPr/>
    </dgm:pt>
    <dgm:pt modelId="{681963D5-C7AD-410A-A0C3-7A15A216C295}" type="pres">
      <dgm:prSet presAssocID="{1E2F3B53-099D-491B-829B-3432920D18E9}" presName="Name37" presStyleLbl="parChTrans1D3" presStyleIdx="13" presStyleCnt="67"/>
      <dgm:spPr/>
    </dgm:pt>
    <dgm:pt modelId="{D3B8D328-A77C-4927-9D2F-07F7777673B2}" type="pres">
      <dgm:prSet presAssocID="{87545B74-4431-4F18-BE94-D39E3C47102E}" presName="hierRoot2" presStyleCnt="0">
        <dgm:presLayoutVars>
          <dgm:hierBranch val="init"/>
        </dgm:presLayoutVars>
      </dgm:prSet>
      <dgm:spPr/>
    </dgm:pt>
    <dgm:pt modelId="{77F9F36F-641A-444E-9D60-A998853D24D0}" type="pres">
      <dgm:prSet presAssocID="{87545B74-4431-4F18-BE94-D39E3C47102E}" presName="rootComposite" presStyleCnt="0"/>
      <dgm:spPr/>
    </dgm:pt>
    <dgm:pt modelId="{D974F3C1-C8F3-4FF4-84BB-108AA5FD5B2B}" type="pres">
      <dgm:prSet presAssocID="{87545B74-4431-4F18-BE94-D39E3C47102E}" presName="rootText" presStyleLbl="node3" presStyleIdx="12" presStyleCnt="65" custScaleX="135631" custScaleY="233474" custLinFactX="-12983" custLinFactNeighborX="-100000" custLinFactNeighborY="34385">
        <dgm:presLayoutVars>
          <dgm:chPref val="3"/>
        </dgm:presLayoutVars>
      </dgm:prSet>
      <dgm:spPr/>
    </dgm:pt>
    <dgm:pt modelId="{37C1242E-39F8-45FC-A8AE-FB8E3F47B39E}" type="pres">
      <dgm:prSet presAssocID="{87545B74-4431-4F18-BE94-D39E3C47102E}" presName="rootConnector" presStyleLbl="node3" presStyleIdx="12" presStyleCnt="65"/>
      <dgm:spPr/>
    </dgm:pt>
    <dgm:pt modelId="{F1C5B803-829A-4AD2-8D5B-EF0812A35E1D}" type="pres">
      <dgm:prSet presAssocID="{87545B74-4431-4F18-BE94-D39E3C47102E}" presName="hierChild4" presStyleCnt="0"/>
      <dgm:spPr/>
    </dgm:pt>
    <dgm:pt modelId="{659E1634-816D-4957-9299-583860A100A9}" type="pres">
      <dgm:prSet presAssocID="{87545B74-4431-4F18-BE94-D39E3C47102E}" presName="hierChild5" presStyleCnt="0"/>
      <dgm:spPr/>
    </dgm:pt>
    <dgm:pt modelId="{2D83DB2C-D8CF-4354-BFF1-E14235045E15}" type="pres">
      <dgm:prSet presAssocID="{7958AE4E-ED00-438A-AC9E-F3667F235AF7}" presName="hierChild5" presStyleCnt="0"/>
      <dgm:spPr/>
    </dgm:pt>
    <dgm:pt modelId="{D8F2045F-152E-438A-99CD-977793E87FF9}" type="pres">
      <dgm:prSet presAssocID="{ABA2E27A-2642-461B-9B3C-3DFE2C0DBE8D}" presName="Name37" presStyleLbl="parChTrans1D2" presStyleIdx="5" presStyleCnt="15" custSzX="640080"/>
      <dgm:spPr/>
    </dgm:pt>
    <dgm:pt modelId="{EA6EA174-E4AB-4A30-98E9-DC35EF550C66}" type="pres">
      <dgm:prSet presAssocID="{D09E6206-993D-4DE0-9C22-AB09BF1E8E65}" presName="hierRoot2" presStyleCnt="0">
        <dgm:presLayoutVars>
          <dgm:hierBranch val="hang"/>
        </dgm:presLayoutVars>
      </dgm:prSet>
      <dgm:spPr/>
    </dgm:pt>
    <dgm:pt modelId="{EDD712CB-0977-4FDF-84AD-F214761F3A7A}" type="pres">
      <dgm:prSet presAssocID="{D09E6206-993D-4DE0-9C22-AB09BF1E8E65}" presName="rootComposite" presStyleCnt="0"/>
      <dgm:spPr/>
    </dgm:pt>
    <dgm:pt modelId="{7AEDD2E4-8A24-42D0-867E-6DF55CBBA876}" type="pres">
      <dgm:prSet presAssocID="{D09E6206-993D-4DE0-9C22-AB09BF1E8E65}" presName="rootText" presStyleLbl="node2" presStyleIdx="5" presStyleCnt="15" custScaleX="134019" custScaleY="429665" custLinFactX="-8361" custLinFactNeighborX="-100000" custLinFactNeighborY="-11373">
        <dgm:presLayoutVars>
          <dgm:chPref val="3"/>
        </dgm:presLayoutVars>
      </dgm:prSet>
      <dgm:spPr/>
    </dgm:pt>
    <dgm:pt modelId="{AFD30947-F7EA-4C99-9B2C-FBC740BF99C6}" type="pres">
      <dgm:prSet presAssocID="{D09E6206-993D-4DE0-9C22-AB09BF1E8E65}" presName="rootConnector" presStyleLbl="node2" presStyleIdx="5" presStyleCnt="15"/>
      <dgm:spPr/>
    </dgm:pt>
    <dgm:pt modelId="{EBCEF6FE-3730-44EF-A321-F1F53E6C29FE}" type="pres">
      <dgm:prSet presAssocID="{D09E6206-993D-4DE0-9C22-AB09BF1E8E65}" presName="hierChild4" presStyleCnt="0"/>
      <dgm:spPr/>
    </dgm:pt>
    <dgm:pt modelId="{E3BE885B-9FD9-4853-AF6A-FB4825060F02}" type="pres">
      <dgm:prSet presAssocID="{4EEA0FB6-A9C6-46CB-AE8F-E4D656C6BA44}" presName="Name48" presStyleLbl="parChTrans1D3" presStyleIdx="14" presStyleCnt="67"/>
      <dgm:spPr/>
    </dgm:pt>
    <dgm:pt modelId="{3FE9666C-AFE4-46FD-89FE-27E924ECDE71}" type="pres">
      <dgm:prSet presAssocID="{89EAD5D6-CEBA-4677-B90C-5507D508318A}" presName="hierRoot2" presStyleCnt="0">
        <dgm:presLayoutVars>
          <dgm:hierBranch val="init"/>
        </dgm:presLayoutVars>
      </dgm:prSet>
      <dgm:spPr/>
    </dgm:pt>
    <dgm:pt modelId="{84B1675B-4E07-40A6-8435-1B8A9F23B322}" type="pres">
      <dgm:prSet presAssocID="{89EAD5D6-CEBA-4677-B90C-5507D508318A}" presName="rootComposite" presStyleCnt="0"/>
      <dgm:spPr/>
    </dgm:pt>
    <dgm:pt modelId="{3BBB7D27-2B85-4E1F-B24C-51FDAE4CBF51}" type="pres">
      <dgm:prSet presAssocID="{89EAD5D6-CEBA-4677-B90C-5507D508318A}" presName="rootText" presStyleLbl="node3" presStyleIdx="13" presStyleCnt="65" custAng="0" custScaleX="119969" custScaleY="239938" custLinFactX="-10869" custLinFactY="-63426" custLinFactNeighborX="-100000" custLinFactNeighborY="-100000">
        <dgm:presLayoutVars>
          <dgm:chPref val="3"/>
        </dgm:presLayoutVars>
      </dgm:prSet>
      <dgm:spPr/>
    </dgm:pt>
    <dgm:pt modelId="{8B3B8696-FA16-439C-9DC8-356A4D216D30}" type="pres">
      <dgm:prSet presAssocID="{89EAD5D6-CEBA-4677-B90C-5507D508318A}" presName="rootConnector" presStyleLbl="node3" presStyleIdx="13" presStyleCnt="65"/>
      <dgm:spPr/>
    </dgm:pt>
    <dgm:pt modelId="{ABD50300-15A3-4692-8050-C7EF552F537A}" type="pres">
      <dgm:prSet presAssocID="{89EAD5D6-CEBA-4677-B90C-5507D508318A}" presName="hierChild4" presStyleCnt="0"/>
      <dgm:spPr/>
    </dgm:pt>
    <dgm:pt modelId="{7A9774E0-FEBF-4AC9-B7BE-C60D62FC79A4}" type="pres">
      <dgm:prSet presAssocID="{89EAD5D6-CEBA-4677-B90C-5507D508318A}" presName="hierChild5" presStyleCnt="0"/>
      <dgm:spPr/>
    </dgm:pt>
    <dgm:pt modelId="{96CD8A51-5D4C-4424-9A18-468FC996208B}" type="pres">
      <dgm:prSet presAssocID="{34895820-7BC3-4E55-B2CA-62427972C120}" presName="Name48" presStyleLbl="parChTrans1D3" presStyleIdx="15" presStyleCnt="67"/>
      <dgm:spPr/>
    </dgm:pt>
    <dgm:pt modelId="{AB00135D-B0D9-488D-B2D7-6C3CBFF9DB5E}" type="pres">
      <dgm:prSet presAssocID="{FE257FA4-1875-4D7E-82A6-E1EA11F4FFE4}" presName="hierRoot2" presStyleCnt="0">
        <dgm:presLayoutVars>
          <dgm:hierBranch val="init"/>
        </dgm:presLayoutVars>
      </dgm:prSet>
      <dgm:spPr/>
    </dgm:pt>
    <dgm:pt modelId="{66AD986E-355B-4FFC-BF27-015E67914AF5}" type="pres">
      <dgm:prSet presAssocID="{FE257FA4-1875-4D7E-82A6-E1EA11F4FFE4}" presName="rootComposite" presStyleCnt="0"/>
      <dgm:spPr/>
    </dgm:pt>
    <dgm:pt modelId="{834E5322-CBF0-4832-9F47-AC84B032D61D}" type="pres">
      <dgm:prSet presAssocID="{FE257FA4-1875-4D7E-82A6-E1EA11F4FFE4}" presName="rootText" presStyleLbl="node3" presStyleIdx="14" presStyleCnt="65" custScaleX="119969" custScaleY="239938" custLinFactX="-6073" custLinFactY="-24273" custLinFactNeighborX="-100000" custLinFactNeighborY="-100000">
        <dgm:presLayoutVars>
          <dgm:chPref val="3"/>
        </dgm:presLayoutVars>
      </dgm:prSet>
      <dgm:spPr/>
    </dgm:pt>
    <dgm:pt modelId="{3E76F04F-BEB3-47D8-AFD1-825D5DFED69E}" type="pres">
      <dgm:prSet presAssocID="{FE257FA4-1875-4D7E-82A6-E1EA11F4FFE4}" presName="rootConnector" presStyleLbl="node3" presStyleIdx="14" presStyleCnt="65"/>
      <dgm:spPr/>
    </dgm:pt>
    <dgm:pt modelId="{CD41D998-0F50-41BC-9819-A339A08BAC8E}" type="pres">
      <dgm:prSet presAssocID="{FE257FA4-1875-4D7E-82A6-E1EA11F4FFE4}" presName="hierChild4" presStyleCnt="0"/>
      <dgm:spPr/>
    </dgm:pt>
    <dgm:pt modelId="{DF41B23E-B142-44BD-B772-1A5A1ACF3CFD}" type="pres">
      <dgm:prSet presAssocID="{FE257FA4-1875-4D7E-82A6-E1EA11F4FFE4}" presName="hierChild5" presStyleCnt="0"/>
      <dgm:spPr/>
    </dgm:pt>
    <dgm:pt modelId="{A0395026-ABAF-478D-ABF3-F71A98727988}" type="pres">
      <dgm:prSet presAssocID="{996E1178-A4A5-4809-B7BB-556E481F24E7}" presName="Name48" presStyleLbl="parChTrans1D3" presStyleIdx="16" presStyleCnt="67"/>
      <dgm:spPr/>
    </dgm:pt>
    <dgm:pt modelId="{70CB3A92-B992-4BBC-8DEC-9E984B184C30}" type="pres">
      <dgm:prSet presAssocID="{83371D28-0736-41DE-99B7-B356D8400E74}" presName="hierRoot2" presStyleCnt="0">
        <dgm:presLayoutVars>
          <dgm:hierBranch val="init"/>
        </dgm:presLayoutVars>
      </dgm:prSet>
      <dgm:spPr/>
    </dgm:pt>
    <dgm:pt modelId="{F3B43A8D-6575-4FD9-A252-C0228165749F}" type="pres">
      <dgm:prSet presAssocID="{83371D28-0736-41DE-99B7-B356D8400E74}" presName="rootComposite" presStyleCnt="0"/>
      <dgm:spPr/>
    </dgm:pt>
    <dgm:pt modelId="{B0139118-BF8D-4360-A46D-42B02996CF0B}" type="pres">
      <dgm:prSet presAssocID="{83371D28-0736-41DE-99B7-B356D8400E74}" presName="rootText" presStyleLbl="node3" presStyleIdx="15" presStyleCnt="65" custAng="0" custScaleX="119969" custScaleY="239938" custLinFactX="-12237" custLinFactY="-68936" custLinFactNeighborX="-100000" custLinFactNeighborY="-100000">
        <dgm:presLayoutVars>
          <dgm:chPref val="3"/>
        </dgm:presLayoutVars>
      </dgm:prSet>
      <dgm:spPr/>
    </dgm:pt>
    <dgm:pt modelId="{B8EA2168-2969-4FB7-A198-624524A0C443}" type="pres">
      <dgm:prSet presAssocID="{83371D28-0736-41DE-99B7-B356D8400E74}" presName="rootConnector" presStyleLbl="node3" presStyleIdx="15" presStyleCnt="65"/>
      <dgm:spPr/>
    </dgm:pt>
    <dgm:pt modelId="{D0FB1383-B70F-40D2-970A-1B1AB82EB66E}" type="pres">
      <dgm:prSet presAssocID="{83371D28-0736-41DE-99B7-B356D8400E74}" presName="hierChild4" presStyleCnt="0"/>
      <dgm:spPr/>
    </dgm:pt>
    <dgm:pt modelId="{BE85380C-385C-4D35-AD68-C82515AB6C66}" type="pres">
      <dgm:prSet presAssocID="{83371D28-0736-41DE-99B7-B356D8400E74}" presName="hierChild5" presStyleCnt="0"/>
      <dgm:spPr/>
    </dgm:pt>
    <dgm:pt modelId="{DA6340AD-F815-41EC-A3BF-7324580728AF}" type="pres">
      <dgm:prSet presAssocID="{937E2CCC-448F-4E23-9DD0-BCC307FE0EB9}" presName="Name48" presStyleLbl="parChTrans1D3" presStyleIdx="17" presStyleCnt="67"/>
      <dgm:spPr/>
    </dgm:pt>
    <dgm:pt modelId="{54276B37-46CF-427D-BA09-0D60A04D6C23}" type="pres">
      <dgm:prSet presAssocID="{4ED15E66-A651-480B-BE10-B9F7F89D5F66}" presName="hierRoot2" presStyleCnt="0">
        <dgm:presLayoutVars>
          <dgm:hierBranch val="init"/>
        </dgm:presLayoutVars>
      </dgm:prSet>
      <dgm:spPr/>
    </dgm:pt>
    <dgm:pt modelId="{4D496762-3EC7-4A67-ADD7-1F4DEAEF87C0}" type="pres">
      <dgm:prSet presAssocID="{4ED15E66-A651-480B-BE10-B9F7F89D5F66}" presName="rootComposite" presStyleCnt="0"/>
      <dgm:spPr/>
    </dgm:pt>
    <dgm:pt modelId="{13F0C07C-665B-45FA-8F5C-9F37539CA06E}" type="pres">
      <dgm:prSet presAssocID="{4ED15E66-A651-480B-BE10-B9F7F89D5F66}" presName="rootText" presStyleLbl="node3" presStyleIdx="16" presStyleCnt="65" custAng="0" custScaleX="119969" custScaleY="239938" custLinFactX="-10354" custLinFactY="-26735" custLinFactNeighborX="-100000" custLinFactNeighborY="-100000">
        <dgm:presLayoutVars>
          <dgm:chPref val="3"/>
        </dgm:presLayoutVars>
      </dgm:prSet>
      <dgm:spPr/>
    </dgm:pt>
    <dgm:pt modelId="{6D8E9057-4E89-4742-9E1F-2EF7ABA0E4FB}" type="pres">
      <dgm:prSet presAssocID="{4ED15E66-A651-480B-BE10-B9F7F89D5F66}" presName="rootConnector" presStyleLbl="node3" presStyleIdx="16" presStyleCnt="65"/>
      <dgm:spPr/>
    </dgm:pt>
    <dgm:pt modelId="{70EFF652-84FF-46BB-A067-0580A40D4BA4}" type="pres">
      <dgm:prSet presAssocID="{4ED15E66-A651-480B-BE10-B9F7F89D5F66}" presName="hierChild4" presStyleCnt="0"/>
      <dgm:spPr/>
    </dgm:pt>
    <dgm:pt modelId="{6DE2DF5E-7C02-4108-BB67-2E693997A72F}" type="pres">
      <dgm:prSet presAssocID="{4ED15E66-A651-480B-BE10-B9F7F89D5F66}" presName="hierChild5" presStyleCnt="0"/>
      <dgm:spPr/>
    </dgm:pt>
    <dgm:pt modelId="{A1CA6658-A6D4-4722-BB84-D54DDE2B1760}" type="pres">
      <dgm:prSet presAssocID="{8A755170-7966-43F3-832C-FB1A7928FD1F}" presName="Name48" presStyleLbl="parChTrans1D3" presStyleIdx="18" presStyleCnt="67"/>
      <dgm:spPr/>
    </dgm:pt>
    <dgm:pt modelId="{6CFC9923-8F59-4F1C-9152-ED07A0965D7E}" type="pres">
      <dgm:prSet presAssocID="{D539ECCB-AB43-4280-93BF-5E7232C4073E}" presName="hierRoot2" presStyleCnt="0">
        <dgm:presLayoutVars>
          <dgm:hierBranch val="init"/>
        </dgm:presLayoutVars>
      </dgm:prSet>
      <dgm:spPr/>
    </dgm:pt>
    <dgm:pt modelId="{5869F47F-A40E-421A-BED8-FC62A45F6366}" type="pres">
      <dgm:prSet presAssocID="{D539ECCB-AB43-4280-93BF-5E7232C4073E}" presName="rootComposite" presStyleCnt="0"/>
      <dgm:spPr/>
    </dgm:pt>
    <dgm:pt modelId="{0D9846E4-CACD-4FED-9AA9-77CA382C89F6}" type="pres">
      <dgm:prSet presAssocID="{D539ECCB-AB43-4280-93BF-5E7232C4073E}" presName="rootText" presStyleLbl="node3" presStyleIdx="17" presStyleCnt="65" custAng="0" custScaleX="119969" custScaleY="239938" custLinFactY="35738" custLinFactNeighborX="30661" custLinFactNeighborY="100000">
        <dgm:presLayoutVars>
          <dgm:chPref val="3"/>
        </dgm:presLayoutVars>
      </dgm:prSet>
      <dgm:spPr/>
    </dgm:pt>
    <dgm:pt modelId="{8F7DE1E2-F1B5-43E1-B571-153453A47BA2}" type="pres">
      <dgm:prSet presAssocID="{D539ECCB-AB43-4280-93BF-5E7232C4073E}" presName="rootConnector" presStyleLbl="node3" presStyleIdx="17" presStyleCnt="65"/>
      <dgm:spPr/>
    </dgm:pt>
    <dgm:pt modelId="{E6540C13-8FD5-4AE9-BF38-5A803037083F}" type="pres">
      <dgm:prSet presAssocID="{D539ECCB-AB43-4280-93BF-5E7232C4073E}" presName="hierChild4" presStyleCnt="0"/>
      <dgm:spPr/>
    </dgm:pt>
    <dgm:pt modelId="{29923CEC-18D4-4B60-AC77-F89DDE48FDBC}" type="pres">
      <dgm:prSet presAssocID="{D539ECCB-AB43-4280-93BF-5E7232C4073E}" presName="hierChild5" presStyleCnt="0"/>
      <dgm:spPr/>
    </dgm:pt>
    <dgm:pt modelId="{E2ABBBE5-749A-4D50-A563-07D977F42D7E}" type="pres">
      <dgm:prSet presAssocID="{D73A50A2-7925-4232-9C66-84D552422F0C}" presName="Name48" presStyleLbl="parChTrans1D3" presStyleIdx="19" presStyleCnt="67"/>
      <dgm:spPr/>
    </dgm:pt>
    <dgm:pt modelId="{C73B157A-7C71-4616-BA1B-54A607CE1501}" type="pres">
      <dgm:prSet presAssocID="{211BF90E-810D-4FE0-AE34-925D6385F195}" presName="hierRoot2" presStyleCnt="0">
        <dgm:presLayoutVars>
          <dgm:hierBranch val="init"/>
        </dgm:presLayoutVars>
      </dgm:prSet>
      <dgm:spPr/>
    </dgm:pt>
    <dgm:pt modelId="{AEDF8A7B-478D-451A-B2EC-70B4D887B3BF}" type="pres">
      <dgm:prSet presAssocID="{211BF90E-810D-4FE0-AE34-925D6385F195}" presName="rootComposite" presStyleCnt="0"/>
      <dgm:spPr/>
    </dgm:pt>
    <dgm:pt modelId="{C5AA3A5D-CA9D-4AE5-AAD3-21DD227826FD}" type="pres">
      <dgm:prSet presAssocID="{211BF90E-810D-4FE0-AE34-925D6385F195}" presName="rootText" presStyleLbl="node3" presStyleIdx="18" presStyleCnt="65" custScaleX="119969" custScaleY="239938" custLinFactX="-9191" custLinFactY="-39493" custLinFactNeighborX="-100000" custLinFactNeighborY="-100000">
        <dgm:presLayoutVars>
          <dgm:chPref val="3"/>
        </dgm:presLayoutVars>
      </dgm:prSet>
      <dgm:spPr/>
    </dgm:pt>
    <dgm:pt modelId="{2651EEBA-1F1F-417E-BD8D-A2E48EF32E52}" type="pres">
      <dgm:prSet presAssocID="{211BF90E-810D-4FE0-AE34-925D6385F195}" presName="rootConnector" presStyleLbl="node3" presStyleIdx="18" presStyleCnt="65"/>
      <dgm:spPr/>
    </dgm:pt>
    <dgm:pt modelId="{C718F7D1-F110-49ED-A5A8-81FBF36CB70F}" type="pres">
      <dgm:prSet presAssocID="{211BF90E-810D-4FE0-AE34-925D6385F195}" presName="hierChild4" presStyleCnt="0"/>
      <dgm:spPr/>
    </dgm:pt>
    <dgm:pt modelId="{6C02DC8C-ADF0-4F1B-BD2F-992C33BC1A35}" type="pres">
      <dgm:prSet presAssocID="{211BF90E-810D-4FE0-AE34-925D6385F195}" presName="hierChild5" presStyleCnt="0"/>
      <dgm:spPr/>
    </dgm:pt>
    <dgm:pt modelId="{AAB39A2F-74E5-4B43-931A-F5DB2D149DF3}" type="pres">
      <dgm:prSet presAssocID="{3A2EC778-10C0-49A8-AA4B-93A552FF4E50}" presName="Name48" presStyleLbl="parChTrans1D3" presStyleIdx="20" presStyleCnt="67"/>
      <dgm:spPr/>
    </dgm:pt>
    <dgm:pt modelId="{0BC25166-32BF-440C-A0E9-DC1391AFAF33}" type="pres">
      <dgm:prSet presAssocID="{955A7E12-D6AF-4ABA-9CD0-FF35862C01B0}" presName="hierRoot2" presStyleCnt="0">
        <dgm:presLayoutVars>
          <dgm:hierBranch val="init"/>
        </dgm:presLayoutVars>
      </dgm:prSet>
      <dgm:spPr/>
    </dgm:pt>
    <dgm:pt modelId="{A524C608-F4EC-4CFD-9BA1-7A1A88E579F0}" type="pres">
      <dgm:prSet presAssocID="{955A7E12-D6AF-4ABA-9CD0-FF35862C01B0}" presName="rootComposite" presStyleCnt="0"/>
      <dgm:spPr/>
    </dgm:pt>
    <dgm:pt modelId="{E03E643F-469E-41CF-A651-BE467F86D42C}" type="pres">
      <dgm:prSet presAssocID="{955A7E12-D6AF-4ABA-9CD0-FF35862C01B0}" presName="rootText" presStyleLbl="node3" presStyleIdx="19" presStyleCnt="65" custAng="0" custScaleX="119969" custScaleY="239938" custLinFactX="-13880" custLinFactY="-92405" custLinFactNeighborX="-100000" custLinFactNeighborY="-100000">
        <dgm:presLayoutVars>
          <dgm:chPref val="3"/>
        </dgm:presLayoutVars>
      </dgm:prSet>
      <dgm:spPr/>
    </dgm:pt>
    <dgm:pt modelId="{4CD57DD6-1F39-4176-B11D-7E27B1D3DEF2}" type="pres">
      <dgm:prSet presAssocID="{955A7E12-D6AF-4ABA-9CD0-FF35862C01B0}" presName="rootConnector" presStyleLbl="node3" presStyleIdx="19" presStyleCnt="65"/>
      <dgm:spPr/>
    </dgm:pt>
    <dgm:pt modelId="{69B3087B-773E-42DB-9FC4-C063F6D1B9BF}" type="pres">
      <dgm:prSet presAssocID="{955A7E12-D6AF-4ABA-9CD0-FF35862C01B0}" presName="hierChild4" presStyleCnt="0"/>
      <dgm:spPr/>
    </dgm:pt>
    <dgm:pt modelId="{2E71BF8C-1938-4713-945C-16E93185A699}" type="pres">
      <dgm:prSet presAssocID="{955A7E12-D6AF-4ABA-9CD0-FF35862C01B0}" presName="hierChild5" presStyleCnt="0"/>
      <dgm:spPr/>
    </dgm:pt>
    <dgm:pt modelId="{E3ABB01F-B8D5-442A-AE08-9975E1FA2D9D}" type="pres">
      <dgm:prSet presAssocID="{AC29C851-0391-4CF2-865A-31D5A7043C4D}" presName="Name48" presStyleLbl="parChTrans1D3" presStyleIdx="21" presStyleCnt="67"/>
      <dgm:spPr/>
    </dgm:pt>
    <dgm:pt modelId="{D7F2343B-1670-4FC8-9638-7D2A083F8E18}" type="pres">
      <dgm:prSet presAssocID="{7D984B04-4B98-483F-A1F4-2DE515AB8473}" presName="hierRoot2" presStyleCnt="0">
        <dgm:presLayoutVars>
          <dgm:hierBranch val="init"/>
        </dgm:presLayoutVars>
      </dgm:prSet>
      <dgm:spPr/>
    </dgm:pt>
    <dgm:pt modelId="{215A81C7-3586-446D-AD61-E6CAA32946C3}" type="pres">
      <dgm:prSet presAssocID="{7D984B04-4B98-483F-A1F4-2DE515AB8473}" presName="rootComposite" presStyleCnt="0"/>
      <dgm:spPr/>
    </dgm:pt>
    <dgm:pt modelId="{E94C65FC-FBB5-4C44-A836-B16C3272E55E}" type="pres">
      <dgm:prSet presAssocID="{7D984B04-4B98-483F-A1F4-2DE515AB8473}" presName="rootText" presStyleLbl="node3" presStyleIdx="20" presStyleCnt="65" custAng="0" custScaleX="119969" custScaleY="239938" custLinFactX="-100000" custLinFactY="-200000" custLinFactNeighborX="-154491" custLinFactNeighborY="-252829">
        <dgm:presLayoutVars>
          <dgm:chPref val="3"/>
        </dgm:presLayoutVars>
      </dgm:prSet>
      <dgm:spPr/>
    </dgm:pt>
    <dgm:pt modelId="{B1A304D9-AF93-4417-8A5B-7A9C8CB22952}" type="pres">
      <dgm:prSet presAssocID="{7D984B04-4B98-483F-A1F4-2DE515AB8473}" presName="rootConnector" presStyleLbl="node3" presStyleIdx="20" presStyleCnt="65"/>
      <dgm:spPr/>
    </dgm:pt>
    <dgm:pt modelId="{AA55797D-D679-4256-8040-3D3720D3169C}" type="pres">
      <dgm:prSet presAssocID="{7D984B04-4B98-483F-A1F4-2DE515AB8473}" presName="hierChild4" presStyleCnt="0"/>
      <dgm:spPr/>
    </dgm:pt>
    <dgm:pt modelId="{3F5A6BBA-5602-4DF5-8F5F-0D5F4BF4BF82}" type="pres">
      <dgm:prSet presAssocID="{7D984B04-4B98-483F-A1F4-2DE515AB8473}" presName="hierChild5" presStyleCnt="0"/>
      <dgm:spPr/>
    </dgm:pt>
    <dgm:pt modelId="{B197FF9B-0119-47B7-8B05-3871FEF70DFF}" type="pres">
      <dgm:prSet presAssocID="{BA45C7DE-CD5C-4CD0-A557-9CD41A1A5442}" presName="Name48" presStyleLbl="parChTrans1D3" presStyleIdx="22" presStyleCnt="67"/>
      <dgm:spPr/>
    </dgm:pt>
    <dgm:pt modelId="{8ABC7BF4-40B1-4DD5-8439-67156CBB07E8}" type="pres">
      <dgm:prSet presAssocID="{5B955353-8669-4EB7-BA95-04BDEAF5A23A}" presName="hierRoot2" presStyleCnt="0">
        <dgm:presLayoutVars>
          <dgm:hierBranch val="init"/>
        </dgm:presLayoutVars>
      </dgm:prSet>
      <dgm:spPr/>
    </dgm:pt>
    <dgm:pt modelId="{52EA1D8C-D13B-49EF-A6A0-217D161FA07E}" type="pres">
      <dgm:prSet presAssocID="{5B955353-8669-4EB7-BA95-04BDEAF5A23A}" presName="rootComposite" presStyleCnt="0"/>
      <dgm:spPr/>
    </dgm:pt>
    <dgm:pt modelId="{062B3A97-F124-43CE-BC22-DD743F075D5D}" type="pres">
      <dgm:prSet presAssocID="{5B955353-8669-4EB7-BA95-04BDEAF5A23A}" presName="rootText" presStyleLbl="node3" presStyleIdx="21" presStyleCnt="65" custAng="0" custScaleX="119969" custScaleY="239938" custLinFactX="-15009" custLinFactY="-100000" custLinFactNeighborX="-100000" custLinFactNeighborY="-108954">
        <dgm:presLayoutVars>
          <dgm:chPref val="3"/>
        </dgm:presLayoutVars>
      </dgm:prSet>
      <dgm:spPr/>
    </dgm:pt>
    <dgm:pt modelId="{F7ECC46F-FF2D-4194-B2EE-04B19056A481}" type="pres">
      <dgm:prSet presAssocID="{5B955353-8669-4EB7-BA95-04BDEAF5A23A}" presName="rootConnector" presStyleLbl="node3" presStyleIdx="21" presStyleCnt="65"/>
      <dgm:spPr/>
    </dgm:pt>
    <dgm:pt modelId="{A72F7ACF-6DA5-412F-91C6-9E6A31D776D7}" type="pres">
      <dgm:prSet presAssocID="{5B955353-8669-4EB7-BA95-04BDEAF5A23A}" presName="hierChild4" presStyleCnt="0"/>
      <dgm:spPr/>
    </dgm:pt>
    <dgm:pt modelId="{AB569E4D-2847-430C-AF17-A14E9C8A1671}" type="pres">
      <dgm:prSet presAssocID="{5B955353-8669-4EB7-BA95-04BDEAF5A23A}" presName="hierChild5" presStyleCnt="0"/>
      <dgm:spPr/>
    </dgm:pt>
    <dgm:pt modelId="{4DEBE408-3A40-4927-8C99-65BF23F8BB03}" type="pres">
      <dgm:prSet presAssocID="{490F115F-0A9B-438E-A403-AA1B2D81FE0F}" presName="Name48" presStyleLbl="parChTrans1D3" presStyleIdx="23" presStyleCnt="67"/>
      <dgm:spPr/>
    </dgm:pt>
    <dgm:pt modelId="{F60B6043-DDFF-4EDC-B21B-8A8848E7DCDB}" type="pres">
      <dgm:prSet presAssocID="{33C67252-4AD7-4904-9A34-1ACFE7BA3A3B}" presName="hierRoot2" presStyleCnt="0">
        <dgm:presLayoutVars>
          <dgm:hierBranch val="init"/>
        </dgm:presLayoutVars>
      </dgm:prSet>
      <dgm:spPr/>
    </dgm:pt>
    <dgm:pt modelId="{A40CCA00-DD65-494E-A0FA-91FCF72519AE}" type="pres">
      <dgm:prSet presAssocID="{33C67252-4AD7-4904-9A34-1ACFE7BA3A3B}" presName="rootComposite" presStyleCnt="0"/>
      <dgm:spPr/>
    </dgm:pt>
    <dgm:pt modelId="{BFA3C8A8-C3FC-4A70-8F6A-64A7A2C5DFD7}" type="pres">
      <dgm:prSet presAssocID="{33C67252-4AD7-4904-9A34-1ACFE7BA3A3B}" presName="rootText" presStyleLbl="node3" presStyleIdx="22" presStyleCnt="65" custScaleX="117473" custScaleY="218421" custLinFactX="-100000" custLinFactNeighborX="-151470" custLinFactNeighborY="51368">
        <dgm:presLayoutVars>
          <dgm:chPref val="3"/>
        </dgm:presLayoutVars>
      </dgm:prSet>
      <dgm:spPr/>
    </dgm:pt>
    <dgm:pt modelId="{89B67E91-7982-4DFD-9A81-1F5A84DEB405}" type="pres">
      <dgm:prSet presAssocID="{33C67252-4AD7-4904-9A34-1ACFE7BA3A3B}" presName="rootConnector" presStyleLbl="node3" presStyleIdx="22" presStyleCnt="65"/>
      <dgm:spPr/>
    </dgm:pt>
    <dgm:pt modelId="{BA37E92C-02BE-46BA-9B37-9DA3DB40FE57}" type="pres">
      <dgm:prSet presAssocID="{33C67252-4AD7-4904-9A34-1ACFE7BA3A3B}" presName="hierChild4" presStyleCnt="0"/>
      <dgm:spPr/>
    </dgm:pt>
    <dgm:pt modelId="{3CC5531A-58FF-4BB1-BDF3-48BC0D6C1168}" type="pres">
      <dgm:prSet presAssocID="{33C67252-4AD7-4904-9A34-1ACFE7BA3A3B}" presName="hierChild5" presStyleCnt="0"/>
      <dgm:spPr/>
    </dgm:pt>
    <dgm:pt modelId="{CA945495-52D4-4C51-81A0-E58844D0CD80}" type="pres">
      <dgm:prSet presAssocID="{FC583391-7AB8-48D0-9BBF-0C73073A6DD2}" presName="Name48" presStyleLbl="parChTrans1D3" presStyleIdx="24" presStyleCnt="67"/>
      <dgm:spPr/>
    </dgm:pt>
    <dgm:pt modelId="{7170129F-9E4A-4EA7-B392-DC50F29D6570}" type="pres">
      <dgm:prSet presAssocID="{DAF968B8-A24C-452F-A5C5-2B148AE6402A}" presName="hierRoot2" presStyleCnt="0">
        <dgm:presLayoutVars>
          <dgm:hierBranch val="init"/>
        </dgm:presLayoutVars>
      </dgm:prSet>
      <dgm:spPr/>
    </dgm:pt>
    <dgm:pt modelId="{20C2A64C-3D63-402C-A6BD-ED5FF830DFAA}" type="pres">
      <dgm:prSet presAssocID="{DAF968B8-A24C-452F-A5C5-2B148AE6402A}" presName="rootComposite" presStyleCnt="0"/>
      <dgm:spPr/>
    </dgm:pt>
    <dgm:pt modelId="{2D074E95-7688-4014-92F7-C5299C88F842}" type="pres">
      <dgm:prSet presAssocID="{DAF968B8-A24C-452F-A5C5-2B148AE6402A}" presName="rootText" presStyleLbl="node3" presStyleIdx="23" presStyleCnt="65" custScaleX="112835" custScaleY="172319" custLinFactY="-73567" custLinFactNeighborX="41584" custLinFactNeighborY="-100000">
        <dgm:presLayoutVars>
          <dgm:chPref val="3"/>
        </dgm:presLayoutVars>
      </dgm:prSet>
      <dgm:spPr/>
    </dgm:pt>
    <dgm:pt modelId="{26E86B4D-B95B-42AC-A081-4ACB9A2AE7FD}" type="pres">
      <dgm:prSet presAssocID="{DAF968B8-A24C-452F-A5C5-2B148AE6402A}" presName="rootConnector" presStyleLbl="node3" presStyleIdx="23" presStyleCnt="65"/>
      <dgm:spPr/>
    </dgm:pt>
    <dgm:pt modelId="{8C675FC5-3029-4AE3-9BF0-BAB94C166C33}" type="pres">
      <dgm:prSet presAssocID="{DAF968B8-A24C-452F-A5C5-2B148AE6402A}" presName="hierChild4" presStyleCnt="0"/>
      <dgm:spPr/>
    </dgm:pt>
    <dgm:pt modelId="{59AFFF70-7F9B-4763-86E9-54E546946C10}" type="pres">
      <dgm:prSet presAssocID="{DAF968B8-A24C-452F-A5C5-2B148AE6402A}" presName="hierChild5" presStyleCnt="0"/>
      <dgm:spPr/>
    </dgm:pt>
    <dgm:pt modelId="{486222F9-15C0-448A-8E9A-A20DE2977BE7}" type="pres">
      <dgm:prSet presAssocID="{D09E6206-993D-4DE0-9C22-AB09BF1E8E65}" presName="hierChild5" presStyleCnt="0"/>
      <dgm:spPr/>
    </dgm:pt>
    <dgm:pt modelId="{A0CD609C-1365-40AA-875F-FEE0991E94A0}" type="pres">
      <dgm:prSet presAssocID="{0F259175-2561-44FB-AE79-54AE0109ED9C}" presName="Name111" presStyleLbl="parChTrans1D3" presStyleIdx="25" presStyleCnt="67"/>
      <dgm:spPr/>
    </dgm:pt>
    <dgm:pt modelId="{BB1460DB-33DC-4711-BFC1-4338536A6DBE}" type="pres">
      <dgm:prSet presAssocID="{57F6C527-1CF8-4404-9042-A8199DAFCCAA}" presName="hierRoot3" presStyleCnt="0">
        <dgm:presLayoutVars>
          <dgm:hierBranch val="init"/>
        </dgm:presLayoutVars>
      </dgm:prSet>
      <dgm:spPr/>
    </dgm:pt>
    <dgm:pt modelId="{F13A4760-8DC1-411A-9025-C34E6DD3BC6B}" type="pres">
      <dgm:prSet presAssocID="{57F6C527-1CF8-4404-9042-A8199DAFCCAA}" presName="rootComposite3" presStyleCnt="0"/>
      <dgm:spPr/>
    </dgm:pt>
    <dgm:pt modelId="{C4ACDBDF-D6A9-4C2B-8FA7-6DBCEF2EC37B}" type="pres">
      <dgm:prSet presAssocID="{57F6C527-1CF8-4404-9042-A8199DAFCCAA}" presName="rootText3" presStyleLbl="asst2" presStyleIdx="1" presStyleCnt="2" custScaleX="118568" custScaleY="196341" custLinFactY="600000" custLinFactNeighborX="28645" custLinFactNeighborY="631950">
        <dgm:presLayoutVars>
          <dgm:chPref val="3"/>
        </dgm:presLayoutVars>
      </dgm:prSet>
      <dgm:spPr/>
    </dgm:pt>
    <dgm:pt modelId="{63B47333-6861-4012-BCC9-D7834DCC0C3D}" type="pres">
      <dgm:prSet presAssocID="{57F6C527-1CF8-4404-9042-A8199DAFCCAA}" presName="rootConnector3" presStyleLbl="asst2" presStyleIdx="1" presStyleCnt="2"/>
      <dgm:spPr/>
    </dgm:pt>
    <dgm:pt modelId="{5E6C897D-2FBB-443A-822F-21CD17317E52}" type="pres">
      <dgm:prSet presAssocID="{57F6C527-1CF8-4404-9042-A8199DAFCCAA}" presName="hierChild6" presStyleCnt="0"/>
      <dgm:spPr/>
    </dgm:pt>
    <dgm:pt modelId="{408CFC86-E2F2-454D-BDEE-6C850ACCFC93}" type="pres">
      <dgm:prSet presAssocID="{57F6C527-1CF8-4404-9042-A8199DAFCCAA}" presName="hierChild7" presStyleCnt="0"/>
      <dgm:spPr/>
    </dgm:pt>
    <dgm:pt modelId="{A1BD35FA-88D7-4ABE-812C-7E06EAF35316}" type="pres">
      <dgm:prSet presAssocID="{4D6D046A-56BE-4C98-AD41-14F9218F75CE}" presName="Name37" presStyleLbl="parChTrans1D2" presStyleIdx="6" presStyleCnt="15"/>
      <dgm:spPr/>
    </dgm:pt>
    <dgm:pt modelId="{5D09798D-42FF-4CB9-8DEC-C6F8470359CD}" type="pres">
      <dgm:prSet presAssocID="{3446E295-5133-452B-BD83-5E90B5D27F52}" presName="hierRoot2" presStyleCnt="0">
        <dgm:presLayoutVars>
          <dgm:hierBranch/>
        </dgm:presLayoutVars>
      </dgm:prSet>
      <dgm:spPr/>
    </dgm:pt>
    <dgm:pt modelId="{0D038A46-D54E-4208-BE5C-F47F41C103FD}" type="pres">
      <dgm:prSet presAssocID="{3446E295-5133-452B-BD83-5E90B5D27F52}" presName="rootComposite" presStyleCnt="0"/>
      <dgm:spPr/>
    </dgm:pt>
    <dgm:pt modelId="{02EC75F2-D118-4948-A58E-400D1A21CA30}" type="pres">
      <dgm:prSet presAssocID="{3446E295-5133-452B-BD83-5E90B5D27F52}" presName="rootText" presStyleLbl="node2" presStyleIdx="6" presStyleCnt="15" custScaleX="134019" custScaleY="429665" custLinFactX="-19298" custLinFactNeighborX="-100000" custLinFactNeighborY="-10014">
        <dgm:presLayoutVars>
          <dgm:chPref val="3"/>
        </dgm:presLayoutVars>
      </dgm:prSet>
      <dgm:spPr/>
    </dgm:pt>
    <dgm:pt modelId="{77C6316B-6D9B-415F-9106-6885C078789C}" type="pres">
      <dgm:prSet presAssocID="{3446E295-5133-452B-BD83-5E90B5D27F52}" presName="rootConnector" presStyleLbl="node2" presStyleIdx="6" presStyleCnt="15"/>
      <dgm:spPr/>
    </dgm:pt>
    <dgm:pt modelId="{2F4B14F6-46F7-4F10-A58F-73845D5B046D}" type="pres">
      <dgm:prSet presAssocID="{3446E295-5133-452B-BD83-5E90B5D27F52}" presName="hierChild4" presStyleCnt="0"/>
      <dgm:spPr/>
    </dgm:pt>
    <dgm:pt modelId="{8BB0E7EA-3C9D-4C7E-9EDB-82DFE7162B0C}" type="pres">
      <dgm:prSet presAssocID="{0021C18B-83E9-4786-B6B4-257DEC7A397B}" presName="Name35" presStyleLbl="parChTrans1D3" presStyleIdx="26" presStyleCnt="67"/>
      <dgm:spPr/>
    </dgm:pt>
    <dgm:pt modelId="{A04EF6B7-BD2D-444D-A13F-36AA14F91D59}" type="pres">
      <dgm:prSet presAssocID="{8529780E-0698-4F1C-A5E7-7CFA654A506A}" presName="hierRoot2" presStyleCnt="0">
        <dgm:presLayoutVars>
          <dgm:hierBranch val="init"/>
        </dgm:presLayoutVars>
      </dgm:prSet>
      <dgm:spPr/>
    </dgm:pt>
    <dgm:pt modelId="{023E47AA-19FA-44C8-8AEC-BCD85AF73F05}" type="pres">
      <dgm:prSet presAssocID="{8529780E-0698-4F1C-A5E7-7CFA654A506A}" presName="rootComposite" presStyleCnt="0"/>
      <dgm:spPr/>
    </dgm:pt>
    <dgm:pt modelId="{02E3B3FC-824B-43D9-BBE8-8EB0806C625D}" type="pres">
      <dgm:prSet presAssocID="{8529780E-0698-4F1C-A5E7-7CFA654A506A}" presName="rootText" presStyleLbl="node3" presStyleIdx="24" presStyleCnt="65" custAng="0" custScaleX="119969" custScaleY="239938" custLinFactX="-8238" custLinFactNeighborX="-100000" custLinFactNeighborY="-19114">
        <dgm:presLayoutVars>
          <dgm:chPref val="3"/>
        </dgm:presLayoutVars>
      </dgm:prSet>
      <dgm:spPr/>
    </dgm:pt>
    <dgm:pt modelId="{693A3018-7DB9-4EB3-8F7C-494048DE0EF7}" type="pres">
      <dgm:prSet presAssocID="{8529780E-0698-4F1C-A5E7-7CFA654A506A}" presName="rootConnector" presStyleLbl="node3" presStyleIdx="24" presStyleCnt="65"/>
      <dgm:spPr/>
    </dgm:pt>
    <dgm:pt modelId="{A512F2E7-A2CC-48B8-AF37-3447C9BD15BD}" type="pres">
      <dgm:prSet presAssocID="{8529780E-0698-4F1C-A5E7-7CFA654A506A}" presName="hierChild4" presStyleCnt="0"/>
      <dgm:spPr/>
    </dgm:pt>
    <dgm:pt modelId="{31E8DD02-B299-4EFA-A0D1-D1001455E751}" type="pres">
      <dgm:prSet presAssocID="{8529780E-0698-4F1C-A5E7-7CFA654A506A}" presName="hierChild5" presStyleCnt="0"/>
      <dgm:spPr/>
    </dgm:pt>
    <dgm:pt modelId="{D3073B4C-7400-4BA4-A9CD-544FB434AFEA}" type="pres">
      <dgm:prSet presAssocID="{3446E295-5133-452B-BD83-5E90B5D27F52}" presName="hierChild5" presStyleCnt="0"/>
      <dgm:spPr/>
    </dgm:pt>
    <dgm:pt modelId="{E48797D8-038C-41E7-833E-A790E3006415}" type="pres">
      <dgm:prSet presAssocID="{70981E86-6502-4E44-B028-C282844172F7}" presName="Name37" presStyleLbl="parChTrans1D2" presStyleIdx="7" presStyleCnt="15"/>
      <dgm:spPr/>
    </dgm:pt>
    <dgm:pt modelId="{30D065D9-65B8-497A-AA2D-E3A27145E674}" type="pres">
      <dgm:prSet presAssocID="{91012A8C-9406-4799-8211-CA7CDD689B3B}" presName="hierRoot2" presStyleCnt="0">
        <dgm:presLayoutVars>
          <dgm:hierBranch val="init"/>
        </dgm:presLayoutVars>
      </dgm:prSet>
      <dgm:spPr/>
    </dgm:pt>
    <dgm:pt modelId="{CDC72528-8DCA-4AB2-9AC3-8965C75FE107}" type="pres">
      <dgm:prSet presAssocID="{91012A8C-9406-4799-8211-CA7CDD689B3B}" presName="rootComposite" presStyleCnt="0"/>
      <dgm:spPr/>
    </dgm:pt>
    <dgm:pt modelId="{AD005E19-5835-4137-A272-9870BC42E569}" type="pres">
      <dgm:prSet presAssocID="{91012A8C-9406-4799-8211-CA7CDD689B3B}" presName="rootText" presStyleLbl="node2" presStyleIdx="7" presStyleCnt="15" custScaleX="134019" custScaleY="429665" custLinFactX="-6128" custLinFactNeighborX="-100000" custLinFactNeighborY="-7660">
        <dgm:presLayoutVars>
          <dgm:chPref val="3"/>
        </dgm:presLayoutVars>
      </dgm:prSet>
      <dgm:spPr/>
    </dgm:pt>
    <dgm:pt modelId="{BDC13E67-2B8B-4355-B9A5-BB54944833CD}" type="pres">
      <dgm:prSet presAssocID="{91012A8C-9406-4799-8211-CA7CDD689B3B}" presName="rootConnector" presStyleLbl="node2" presStyleIdx="7" presStyleCnt="15"/>
      <dgm:spPr/>
    </dgm:pt>
    <dgm:pt modelId="{E5050A6E-89EA-4255-983D-B6283B6E830E}" type="pres">
      <dgm:prSet presAssocID="{91012A8C-9406-4799-8211-CA7CDD689B3B}" presName="hierChild4" presStyleCnt="0"/>
      <dgm:spPr/>
    </dgm:pt>
    <dgm:pt modelId="{374C71F0-5F23-4E21-9AA9-D39CB5D02054}" type="pres">
      <dgm:prSet presAssocID="{91012A8C-9406-4799-8211-CA7CDD689B3B}" presName="hierChild5" presStyleCnt="0"/>
      <dgm:spPr/>
    </dgm:pt>
    <dgm:pt modelId="{C9751BB0-906C-4591-80B0-EBC98E8943DA}" type="pres">
      <dgm:prSet presAssocID="{010CC163-04EF-4AEE-AC6D-05899261860D}" presName="Name37" presStyleLbl="parChTrans1D2" presStyleIdx="8" presStyleCnt="15"/>
      <dgm:spPr/>
    </dgm:pt>
    <dgm:pt modelId="{E9AF8E13-8D2A-4E40-B4CB-F0F50C9DD3E1}" type="pres">
      <dgm:prSet presAssocID="{C4DCB440-C8C0-4EFB-9F7E-B81ACD8C669A}" presName="hierRoot2" presStyleCnt="0">
        <dgm:presLayoutVars>
          <dgm:hierBranch val="r"/>
        </dgm:presLayoutVars>
      </dgm:prSet>
      <dgm:spPr/>
    </dgm:pt>
    <dgm:pt modelId="{35BE8E08-B16E-428E-8CBE-045F80715983}" type="pres">
      <dgm:prSet presAssocID="{C4DCB440-C8C0-4EFB-9F7E-B81ACD8C669A}" presName="rootComposite" presStyleCnt="0"/>
      <dgm:spPr/>
    </dgm:pt>
    <dgm:pt modelId="{5B3BACF4-8C72-4357-B0F7-8251AE05FF05}" type="pres">
      <dgm:prSet presAssocID="{C4DCB440-C8C0-4EFB-9F7E-B81ACD8C669A}" presName="rootText" presStyleLbl="node2" presStyleIdx="8" presStyleCnt="15" custScaleX="134019" custScaleY="429665" custLinFactNeighborX="-68446" custLinFactNeighborY="-3842">
        <dgm:presLayoutVars>
          <dgm:chPref val="3"/>
        </dgm:presLayoutVars>
      </dgm:prSet>
      <dgm:spPr/>
    </dgm:pt>
    <dgm:pt modelId="{28533456-5157-4187-B370-45BFECEB626B}" type="pres">
      <dgm:prSet presAssocID="{C4DCB440-C8C0-4EFB-9F7E-B81ACD8C669A}" presName="rootConnector" presStyleLbl="node2" presStyleIdx="8" presStyleCnt="15"/>
      <dgm:spPr/>
    </dgm:pt>
    <dgm:pt modelId="{EAEEAE04-CB9E-4F74-8978-D8217DD46761}" type="pres">
      <dgm:prSet presAssocID="{C4DCB440-C8C0-4EFB-9F7E-B81ACD8C669A}" presName="hierChild4" presStyleCnt="0"/>
      <dgm:spPr/>
    </dgm:pt>
    <dgm:pt modelId="{100DDBCC-E8D8-4B86-AB26-25663DCE13DB}" type="pres">
      <dgm:prSet presAssocID="{3C997E41-BAEF-445E-9EE6-A4FF722011FD}" presName="Name50" presStyleLbl="parChTrans1D3" presStyleIdx="27" presStyleCnt="67"/>
      <dgm:spPr/>
    </dgm:pt>
    <dgm:pt modelId="{C8A1882F-521D-42BD-B349-F192EADC4394}" type="pres">
      <dgm:prSet presAssocID="{85206E62-231B-48B1-807D-B08AA2A4BA74}" presName="hierRoot2" presStyleCnt="0">
        <dgm:presLayoutVars>
          <dgm:hierBranch val="init"/>
        </dgm:presLayoutVars>
      </dgm:prSet>
      <dgm:spPr/>
    </dgm:pt>
    <dgm:pt modelId="{CCADCEB5-BD0A-433A-BD9F-0976DA3CE42A}" type="pres">
      <dgm:prSet presAssocID="{85206E62-231B-48B1-807D-B08AA2A4BA74}" presName="rootComposite" presStyleCnt="0"/>
      <dgm:spPr/>
    </dgm:pt>
    <dgm:pt modelId="{D054891A-E32D-42C7-B3DD-FBC0506F1A71}" type="pres">
      <dgm:prSet presAssocID="{85206E62-231B-48B1-807D-B08AA2A4BA74}" presName="rootText" presStyleLbl="node3" presStyleIdx="25" presStyleCnt="65" custScaleY="211662" custLinFactX="-100000" custLinFactNeighborX="-105001" custLinFactNeighborY="19649">
        <dgm:presLayoutVars>
          <dgm:chPref val="3"/>
        </dgm:presLayoutVars>
      </dgm:prSet>
      <dgm:spPr/>
    </dgm:pt>
    <dgm:pt modelId="{6A5EBF33-DDCD-4441-BA31-5EA25E28757A}" type="pres">
      <dgm:prSet presAssocID="{85206E62-231B-48B1-807D-B08AA2A4BA74}" presName="rootConnector" presStyleLbl="node3" presStyleIdx="25" presStyleCnt="65"/>
      <dgm:spPr/>
    </dgm:pt>
    <dgm:pt modelId="{B84A6268-0AB0-4D74-87E0-07CEC39F1E64}" type="pres">
      <dgm:prSet presAssocID="{85206E62-231B-48B1-807D-B08AA2A4BA74}" presName="hierChild4" presStyleCnt="0"/>
      <dgm:spPr/>
    </dgm:pt>
    <dgm:pt modelId="{54123964-7F24-49F6-ABF7-BB1425D1A54D}" type="pres">
      <dgm:prSet presAssocID="{85206E62-231B-48B1-807D-B08AA2A4BA74}" presName="hierChild5" presStyleCnt="0"/>
      <dgm:spPr/>
    </dgm:pt>
    <dgm:pt modelId="{DAEE070B-FE13-4E52-BCF7-649113D67F51}" type="pres">
      <dgm:prSet presAssocID="{8178AEA8-353C-4821-AB13-7CE0556022CD}" presName="Name50" presStyleLbl="parChTrans1D3" presStyleIdx="28" presStyleCnt="67"/>
      <dgm:spPr/>
    </dgm:pt>
    <dgm:pt modelId="{AC2F9B38-1F43-44E1-BE4A-4AAD8E298246}" type="pres">
      <dgm:prSet presAssocID="{844B9820-0E33-469C-B3FB-BE825FF48C12}" presName="hierRoot2" presStyleCnt="0">
        <dgm:presLayoutVars>
          <dgm:hierBranch val="init"/>
        </dgm:presLayoutVars>
      </dgm:prSet>
      <dgm:spPr/>
    </dgm:pt>
    <dgm:pt modelId="{650EB6F1-5831-4A24-9B42-E2A2CFF69891}" type="pres">
      <dgm:prSet presAssocID="{844B9820-0E33-469C-B3FB-BE825FF48C12}" presName="rootComposite" presStyleCnt="0"/>
      <dgm:spPr/>
    </dgm:pt>
    <dgm:pt modelId="{4ECE632D-7BAA-42C4-BFEC-FB4CFF680DA0}" type="pres">
      <dgm:prSet presAssocID="{844B9820-0E33-469C-B3FB-BE825FF48C12}" presName="rootText" presStyleLbl="node3" presStyleIdx="26" presStyleCnt="65" custAng="0" custScaleX="119969" custScaleY="239938" custLinFactY="-100000" custLinFactNeighborX="-71912" custLinFactNeighborY="-123986">
        <dgm:presLayoutVars>
          <dgm:chPref val="3"/>
        </dgm:presLayoutVars>
      </dgm:prSet>
      <dgm:spPr/>
    </dgm:pt>
    <dgm:pt modelId="{3E8EF1ED-64C1-42FC-B902-B5D2A9799F8D}" type="pres">
      <dgm:prSet presAssocID="{844B9820-0E33-469C-B3FB-BE825FF48C12}" presName="rootConnector" presStyleLbl="node3" presStyleIdx="26" presStyleCnt="65"/>
      <dgm:spPr/>
    </dgm:pt>
    <dgm:pt modelId="{60D8788A-51F8-4285-80E8-B8CF39869C0B}" type="pres">
      <dgm:prSet presAssocID="{844B9820-0E33-469C-B3FB-BE825FF48C12}" presName="hierChild4" presStyleCnt="0"/>
      <dgm:spPr/>
    </dgm:pt>
    <dgm:pt modelId="{83E25CE0-F383-4F67-8125-7CB80A119212}" type="pres">
      <dgm:prSet presAssocID="{7058E8A3-1C28-41B1-8EC9-94B43373E926}" presName="Name37" presStyleLbl="parChTrans1D4" presStyleIdx="1" presStyleCnt="11" custSzX="640083"/>
      <dgm:spPr/>
    </dgm:pt>
    <dgm:pt modelId="{26CF1C58-FD9A-47B4-965E-B56C6085DB1D}" type="pres">
      <dgm:prSet presAssocID="{7B82D1DE-915D-4E24-97BE-BFC6FE76FDC0}" presName="hierRoot2" presStyleCnt="0">
        <dgm:presLayoutVars>
          <dgm:hierBranch val="init"/>
        </dgm:presLayoutVars>
      </dgm:prSet>
      <dgm:spPr/>
    </dgm:pt>
    <dgm:pt modelId="{F4236C6D-C73C-488C-81BB-4CFBD46122E4}" type="pres">
      <dgm:prSet presAssocID="{7B82D1DE-915D-4E24-97BE-BFC6FE76FDC0}" presName="rootComposite" presStyleCnt="0"/>
      <dgm:spPr/>
    </dgm:pt>
    <dgm:pt modelId="{DF3E3093-7AA3-481A-8C86-B8105D38E633}" type="pres">
      <dgm:prSet presAssocID="{7B82D1DE-915D-4E24-97BE-BFC6FE76FDC0}" presName="rootText" presStyleLbl="node4" presStyleIdx="1" presStyleCnt="10" custAng="0" custScaleX="119969" custScaleY="185316" custLinFactNeighborX="-76820" custLinFactNeighborY="58106">
        <dgm:presLayoutVars>
          <dgm:chPref val="3"/>
        </dgm:presLayoutVars>
      </dgm:prSet>
      <dgm:spPr/>
    </dgm:pt>
    <dgm:pt modelId="{30AEE8EA-3059-4568-8793-3D57A9EFC711}" type="pres">
      <dgm:prSet presAssocID="{7B82D1DE-915D-4E24-97BE-BFC6FE76FDC0}" presName="rootConnector" presStyleLbl="node4" presStyleIdx="1" presStyleCnt="10"/>
      <dgm:spPr/>
    </dgm:pt>
    <dgm:pt modelId="{02A3B5E2-D90F-4248-9757-BD13CA762C6F}" type="pres">
      <dgm:prSet presAssocID="{7B82D1DE-915D-4E24-97BE-BFC6FE76FDC0}" presName="hierChild4" presStyleCnt="0"/>
      <dgm:spPr/>
    </dgm:pt>
    <dgm:pt modelId="{E65E0683-9828-4E7B-8179-21D78B379AF7}" type="pres">
      <dgm:prSet presAssocID="{7B82D1DE-915D-4E24-97BE-BFC6FE76FDC0}" presName="hierChild5" presStyleCnt="0"/>
      <dgm:spPr/>
    </dgm:pt>
    <dgm:pt modelId="{4E5C07FC-8E65-4FDF-B5A9-F8FC641596BF}" type="pres">
      <dgm:prSet presAssocID="{914606E7-1494-430F-90C4-56E8AFA268CA}" presName="Name37" presStyleLbl="parChTrans1D4" presStyleIdx="2" presStyleCnt="11"/>
      <dgm:spPr/>
    </dgm:pt>
    <dgm:pt modelId="{E3C07FEF-8F68-40AA-9B92-89E5D6E76433}" type="pres">
      <dgm:prSet presAssocID="{3853F040-C505-430B-AA5E-4F7A6688F96B}" presName="hierRoot2" presStyleCnt="0">
        <dgm:presLayoutVars>
          <dgm:hierBranch val="init"/>
        </dgm:presLayoutVars>
      </dgm:prSet>
      <dgm:spPr/>
    </dgm:pt>
    <dgm:pt modelId="{BEBBE992-F152-482B-AB3B-8FE7B72BF311}" type="pres">
      <dgm:prSet presAssocID="{3853F040-C505-430B-AA5E-4F7A6688F96B}" presName="rootComposite" presStyleCnt="0"/>
      <dgm:spPr/>
    </dgm:pt>
    <dgm:pt modelId="{ACDF64D0-5F41-452A-80B3-E6C50B938A02}" type="pres">
      <dgm:prSet presAssocID="{3853F040-C505-430B-AA5E-4F7A6688F96B}" presName="rootText" presStyleLbl="node4" presStyleIdx="2" presStyleCnt="10" custAng="0" custScaleX="109709" custScaleY="254686" custLinFactX="-100000" custLinFactY="-69210" custLinFactNeighborX="-118171" custLinFactNeighborY="-100000">
        <dgm:presLayoutVars>
          <dgm:chPref val="3"/>
        </dgm:presLayoutVars>
      </dgm:prSet>
      <dgm:spPr/>
    </dgm:pt>
    <dgm:pt modelId="{D3BFE251-CFA2-4344-B8C2-74C156921546}" type="pres">
      <dgm:prSet presAssocID="{3853F040-C505-430B-AA5E-4F7A6688F96B}" presName="rootConnector" presStyleLbl="node4" presStyleIdx="2" presStyleCnt="10"/>
      <dgm:spPr/>
    </dgm:pt>
    <dgm:pt modelId="{A60F297D-7C47-49DA-8833-254C6D3B7F1C}" type="pres">
      <dgm:prSet presAssocID="{3853F040-C505-430B-AA5E-4F7A6688F96B}" presName="hierChild4" presStyleCnt="0"/>
      <dgm:spPr/>
    </dgm:pt>
    <dgm:pt modelId="{3E346932-1804-47F3-B27B-7D8A7A0E5BA1}" type="pres">
      <dgm:prSet presAssocID="{3853F040-C505-430B-AA5E-4F7A6688F96B}" presName="hierChild5" presStyleCnt="0"/>
      <dgm:spPr/>
    </dgm:pt>
    <dgm:pt modelId="{74DB2697-1BD5-48EA-A6B5-F781E617DBAB}" type="pres">
      <dgm:prSet presAssocID="{DD51844D-9016-42B8-B303-56E720452BF6}" presName="Name37" presStyleLbl="parChTrans1D4" presStyleIdx="3" presStyleCnt="11" custSzX="640083"/>
      <dgm:spPr/>
    </dgm:pt>
    <dgm:pt modelId="{ADA928A5-A093-4A56-BC29-AD1BA49DC1D7}" type="pres">
      <dgm:prSet presAssocID="{7EBA9C6B-678C-4C3E-84C6-711F84D24BC3}" presName="hierRoot2" presStyleCnt="0">
        <dgm:presLayoutVars>
          <dgm:hierBranch val="init"/>
        </dgm:presLayoutVars>
      </dgm:prSet>
      <dgm:spPr/>
    </dgm:pt>
    <dgm:pt modelId="{064C06F4-C021-4693-BBB2-7F56F0D33317}" type="pres">
      <dgm:prSet presAssocID="{7EBA9C6B-678C-4C3E-84C6-711F84D24BC3}" presName="rootComposite" presStyleCnt="0"/>
      <dgm:spPr/>
    </dgm:pt>
    <dgm:pt modelId="{0E1EEC87-D5E5-4956-897D-BED8B335ABC6}" type="pres">
      <dgm:prSet presAssocID="{7EBA9C6B-678C-4C3E-84C6-711F84D24BC3}" presName="rootText" presStyleLbl="node4" presStyleIdx="3" presStyleCnt="10" custAng="0" custScaleX="102924" custScaleY="211228" custLinFactY="-339972" custLinFactNeighborX="-75574" custLinFactNeighborY="-400000">
        <dgm:presLayoutVars>
          <dgm:chPref val="3"/>
        </dgm:presLayoutVars>
      </dgm:prSet>
      <dgm:spPr/>
    </dgm:pt>
    <dgm:pt modelId="{672FE2DA-79E1-4024-9296-0DE7F33C4092}" type="pres">
      <dgm:prSet presAssocID="{7EBA9C6B-678C-4C3E-84C6-711F84D24BC3}" presName="rootConnector" presStyleLbl="node4" presStyleIdx="3" presStyleCnt="10"/>
      <dgm:spPr/>
    </dgm:pt>
    <dgm:pt modelId="{F1B84432-884A-4B8E-867A-C75FB2C6549B}" type="pres">
      <dgm:prSet presAssocID="{7EBA9C6B-678C-4C3E-84C6-711F84D24BC3}" presName="hierChild4" presStyleCnt="0"/>
      <dgm:spPr/>
    </dgm:pt>
    <dgm:pt modelId="{34CD986C-C4D2-4035-917C-11F18372E09C}" type="pres">
      <dgm:prSet presAssocID="{7EBA9C6B-678C-4C3E-84C6-711F84D24BC3}" presName="hierChild5" presStyleCnt="0"/>
      <dgm:spPr/>
    </dgm:pt>
    <dgm:pt modelId="{F8E75C7D-4317-4C1B-98E6-3E91060A3ED1}" type="pres">
      <dgm:prSet presAssocID="{EC2F6F45-3ED7-4A3F-A0C9-E859EEE578BD}" presName="Name37" presStyleLbl="parChTrans1D4" presStyleIdx="4" presStyleCnt="11"/>
      <dgm:spPr/>
    </dgm:pt>
    <dgm:pt modelId="{F64B4DB9-6127-4D20-A783-2556B1D5C6C1}" type="pres">
      <dgm:prSet presAssocID="{6F86795E-A131-4B2F-9C76-6CA9BEB9A25B}" presName="hierRoot2" presStyleCnt="0">
        <dgm:presLayoutVars>
          <dgm:hierBranch val="init"/>
        </dgm:presLayoutVars>
      </dgm:prSet>
      <dgm:spPr/>
    </dgm:pt>
    <dgm:pt modelId="{C78C5249-CB8A-46AC-B3C2-C9D69503E264}" type="pres">
      <dgm:prSet presAssocID="{6F86795E-A131-4B2F-9C76-6CA9BEB9A25B}" presName="rootComposite" presStyleCnt="0"/>
      <dgm:spPr/>
    </dgm:pt>
    <dgm:pt modelId="{04270DB1-40A8-4060-A316-379C7457F2AC}" type="pres">
      <dgm:prSet presAssocID="{6F86795E-A131-4B2F-9C76-6CA9BEB9A25B}" presName="rootText" presStyleLbl="node4" presStyleIdx="4" presStyleCnt="10" custScaleX="110900" custScaleY="234581" custLinFactX="-100000" custLinFactY="-489746" custLinFactNeighborX="-118766" custLinFactNeighborY="-500000">
        <dgm:presLayoutVars>
          <dgm:chPref val="3"/>
        </dgm:presLayoutVars>
      </dgm:prSet>
      <dgm:spPr/>
    </dgm:pt>
    <dgm:pt modelId="{95AD5C02-8960-4E37-BF98-B625B4E3E26B}" type="pres">
      <dgm:prSet presAssocID="{6F86795E-A131-4B2F-9C76-6CA9BEB9A25B}" presName="rootConnector" presStyleLbl="node4" presStyleIdx="4" presStyleCnt="10"/>
      <dgm:spPr/>
    </dgm:pt>
    <dgm:pt modelId="{F56E30FD-D9B5-40EC-9FDA-4A976F668077}" type="pres">
      <dgm:prSet presAssocID="{6F86795E-A131-4B2F-9C76-6CA9BEB9A25B}" presName="hierChild4" presStyleCnt="0"/>
      <dgm:spPr/>
    </dgm:pt>
    <dgm:pt modelId="{DF835BC1-A5EF-4293-BC60-7455F5E0D511}" type="pres">
      <dgm:prSet presAssocID="{6F86795E-A131-4B2F-9C76-6CA9BEB9A25B}" presName="hierChild5" presStyleCnt="0"/>
      <dgm:spPr/>
    </dgm:pt>
    <dgm:pt modelId="{BBCF014E-FEAB-43E2-97CD-82961A5F28A7}" type="pres">
      <dgm:prSet presAssocID="{DB81A14F-45A8-4DCB-8B1C-FF61E3A9FCB6}" presName="Name37" presStyleLbl="parChTrans1D4" presStyleIdx="5" presStyleCnt="11"/>
      <dgm:spPr/>
    </dgm:pt>
    <dgm:pt modelId="{026F48BC-51A1-41DC-9027-E2EE4BEC3328}" type="pres">
      <dgm:prSet presAssocID="{175145FA-B5A5-4E9F-8E21-F538D112C06C}" presName="hierRoot2" presStyleCnt="0">
        <dgm:presLayoutVars>
          <dgm:hierBranch val="init"/>
        </dgm:presLayoutVars>
      </dgm:prSet>
      <dgm:spPr/>
    </dgm:pt>
    <dgm:pt modelId="{8B61E43B-FAB1-4545-A072-76D57EA70FCE}" type="pres">
      <dgm:prSet presAssocID="{175145FA-B5A5-4E9F-8E21-F538D112C06C}" presName="rootComposite" presStyleCnt="0"/>
      <dgm:spPr/>
    </dgm:pt>
    <dgm:pt modelId="{6A88F827-A244-439A-9081-433BD199B22D}" type="pres">
      <dgm:prSet presAssocID="{175145FA-B5A5-4E9F-8E21-F538D112C06C}" presName="rootText" presStyleLbl="node4" presStyleIdx="5" presStyleCnt="10" custScaleX="109825" custScaleY="191297" custLinFactY="-371229" custLinFactNeighborX="-76140" custLinFactNeighborY="-400000">
        <dgm:presLayoutVars>
          <dgm:chPref val="3"/>
        </dgm:presLayoutVars>
      </dgm:prSet>
      <dgm:spPr/>
    </dgm:pt>
    <dgm:pt modelId="{03AD988B-56E1-47F7-8DC4-7F70E2AB3248}" type="pres">
      <dgm:prSet presAssocID="{175145FA-B5A5-4E9F-8E21-F538D112C06C}" presName="rootConnector" presStyleLbl="node4" presStyleIdx="5" presStyleCnt="10"/>
      <dgm:spPr/>
    </dgm:pt>
    <dgm:pt modelId="{A967ED59-DA1C-4B09-8B4C-74D757A9DAF5}" type="pres">
      <dgm:prSet presAssocID="{175145FA-B5A5-4E9F-8E21-F538D112C06C}" presName="hierChild4" presStyleCnt="0"/>
      <dgm:spPr/>
    </dgm:pt>
    <dgm:pt modelId="{E652580E-A1A2-40DA-8541-935B3BFD9A32}" type="pres">
      <dgm:prSet presAssocID="{175145FA-B5A5-4E9F-8E21-F538D112C06C}" presName="hierChild5" presStyleCnt="0"/>
      <dgm:spPr/>
    </dgm:pt>
    <dgm:pt modelId="{8E96D035-A1E2-4E55-AB39-4B08C3704CA9}" type="pres">
      <dgm:prSet presAssocID="{844B9820-0E33-469C-B3FB-BE825FF48C12}" presName="hierChild5" presStyleCnt="0"/>
      <dgm:spPr/>
    </dgm:pt>
    <dgm:pt modelId="{DDEF57FA-1E6C-4E5A-A2C6-CC535EF18C61}" type="pres">
      <dgm:prSet presAssocID="{C4DCB440-C8C0-4EFB-9F7E-B81ACD8C669A}" presName="hierChild5" presStyleCnt="0"/>
      <dgm:spPr/>
    </dgm:pt>
    <dgm:pt modelId="{9ACBA4C2-7EB8-41CA-802D-3952A541D49C}" type="pres">
      <dgm:prSet presAssocID="{12AEC30C-75DF-4FF9-989C-9C35018274A6}" presName="Name37" presStyleLbl="parChTrans1D2" presStyleIdx="9" presStyleCnt="15"/>
      <dgm:spPr/>
    </dgm:pt>
    <dgm:pt modelId="{C56E2AF3-077F-4669-8D88-C3B6BF7D8691}" type="pres">
      <dgm:prSet presAssocID="{AE7071E0-E135-45E3-9D1A-3712425D735D}" presName="hierRoot2" presStyleCnt="0">
        <dgm:presLayoutVars>
          <dgm:hierBranch val="init"/>
        </dgm:presLayoutVars>
      </dgm:prSet>
      <dgm:spPr/>
    </dgm:pt>
    <dgm:pt modelId="{6C7CCB0A-40D8-4CFF-ABAB-DAB5ED2C8D9B}" type="pres">
      <dgm:prSet presAssocID="{AE7071E0-E135-45E3-9D1A-3712425D735D}" presName="rootComposite" presStyleCnt="0"/>
      <dgm:spPr/>
    </dgm:pt>
    <dgm:pt modelId="{286E40EF-8F69-45EE-980B-C95F60A20711}" type="pres">
      <dgm:prSet presAssocID="{AE7071E0-E135-45E3-9D1A-3712425D735D}" presName="rootText" presStyleLbl="node2" presStyleIdx="9" presStyleCnt="15" custScaleX="134019" custScaleY="429665" custLinFactNeighborX="-81421" custLinFactNeighborY="-14137">
        <dgm:presLayoutVars>
          <dgm:chPref val="3"/>
        </dgm:presLayoutVars>
      </dgm:prSet>
      <dgm:spPr/>
    </dgm:pt>
    <dgm:pt modelId="{D0094EA9-D82D-490E-A39E-50B1AE7262E2}" type="pres">
      <dgm:prSet presAssocID="{AE7071E0-E135-45E3-9D1A-3712425D735D}" presName="rootConnector" presStyleLbl="node2" presStyleIdx="9" presStyleCnt="15"/>
      <dgm:spPr/>
    </dgm:pt>
    <dgm:pt modelId="{1B3502FE-D9C2-4E02-9FC3-515C4E4AE777}" type="pres">
      <dgm:prSet presAssocID="{AE7071E0-E135-45E3-9D1A-3712425D735D}" presName="hierChild4" presStyleCnt="0"/>
      <dgm:spPr/>
    </dgm:pt>
    <dgm:pt modelId="{BAE40A3B-0457-4A19-98F6-5F315C04E8DB}" type="pres">
      <dgm:prSet presAssocID="{86C741BC-C144-4F9B-AC78-8317FDF2CD78}" presName="Name37" presStyleLbl="parChTrans1D3" presStyleIdx="29" presStyleCnt="67"/>
      <dgm:spPr/>
    </dgm:pt>
    <dgm:pt modelId="{3A91C41D-10E6-426B-8604-F9E335CE3933}" type="pres">
      <dgm:prSet presAssocID="{26B25CAA-5228-4769-8814-4530F41F2A25}" presName="hierRoot2" presStyleCnt="0">
        <dgm:presLayoutVars>
          <dgm:hierBranch val="init"/>
        </dgm:presLayoutVars>
      </dgm:prSet>
      <dgm:spPr/>
    </dgm:pt>
    <dgm:pt modelId="{F748A7C5-8839-46C7-8AF8-71314E8EA9D5}" type="pres">
      <dgm:prSet presAssocID="{26B25CAA-5228-4769-8814-4530F41F2A25}" presName="rootComposite" presStyleCnt="0"/>
      <dgm:spPr/>
    </dgm:pt>
    <dgm:pt modelId="{B004DDCB-6785-4658-B769-0E9167DA9B72}" type="pres">
      <dgm:prSet presAssocID="{26B25CAA-5228-4769-8814-4530F41F2A25}" presName="rootText" presStyleLbl="node3" presStyleIdx="27" presStyleCnt="65" custScaleX="119969" custScaleY="239938" custLinFactNeighborX="-48280" custLinFactNeighborY="-18144">
        <dgm:presLayoutVars>
          <dgm:chPref val="3"/>
        </dgm:presLayoutVars>
      </dgm:prSet>
      <dgm:spPr/>
    </dgm:pt>
    <dgm:pt modelId="{1E539E44-0C9C-4394-A872-ADC8B45215EA}" type="pres">
      <dgm:prSet presAssocID="{26B25CAA-5228-4769-8814-4530F41F2A25}" presName="rootConnector" presStyleLbl="node3" presStyleIdx="27" presStyleCnt="65"/>
      <dgm:spPr/>
    </dgm:pt>
    <dgm:pt modelId="{ADBF682F-4D88-456E-9FED-C8B1901AD5A5}" type="pres">
      <dgm:prSet presAssocID="{26B25CAA-5228-4769-8814-4530F41F2A25}" presName="hierChild4" presStyleCnt="0"/>
      <dgm:spPr/>
    </dgm:pt>
    <dgm:pt modelId="{65B46BF8-A895-4249-B5AC-A979056E50A7}" type="pres">
      <dgm:prSet presAssocID="{26B25CAA-5228-4769-8814-4530F41F2A25}" presName="hierChild5" presStyleCnt="0"/>
      <dgm:spPr/>
    </dgm:pt>
    <dgm:pt modelId="{7EEFF7CB-CA43-46FB-9D07-8D19ED409374}" type="pres">
      <dgm:prSet presAssocID="{D4BBD8A6-87EC-41EF-A0E0-C6909F02B941}" presName="Name37" presStyleLbl="parChTrans1D3" presStyleIdx="30" presStyleCnt="67"/>
      <dgm:spPr/>
    </dgm:pt>
    <dgm:pt modelId="{4981E3A0-5751-4F03-B721-0BFE94BA8FC4}" type="pres">
      <dgm:prSet presAssocID="{5AC0D7E9-B123-4915-B2E2-F47AD4F35D9C}" presName="hierRoot2" presStyleCnt="0">
        <dgm:presLayoutVars>
          <dgm:hierBranch val="init"/>
        </dgm:presLayoutVars>
      </dgm:prSet>
      <dgm:spPr/>
    </dgm:pt>
    <dgm:pt modelId="{82876017-6CF5-43C0-849B-8EE7F27D2118}" type="pres">
      <dgm:prSet presAssocID="{5AC0D7E9-B123-4915-B2E2-F47AD4F35D9C}" presName="rootComposite" presStyleCnt="0"/>
      <dgm:spPr/>
    </dgm:pt>
    <dgm:pt modelId="{E9527FE3-994E-44E6-9F55-4E2CD3215822}" type="pres">
      <dgm:prSet presAssocID="{5AC0D7E9-B123-4915-B2E2-F47AD4F35D9C}" presName="rootText" presStyleLbl="node3" presStyleIdx="28" presStyleCnt="65" custScaleX="119969" custScaleY="239938" custLinFactX="-86794" custLinFactY="100000" custLinFactNeighborX="-100000" custLinFactNeighborY="138766">
        <dgm:presLayoutVars>
          <dgm:chPref val="3"/>
        </dgm:presLayoutVars>
      </dgm:prSet>
      <dgm:spPr/>
    </dgm:pt>
    <dgm:pt modelId="{3785B0C8-4FB9-49D4-AAB8-45FD95E99165}" type="pres">
      <dgm:prSet presAssocID="{5AC0D7E9-B123-4915-B2E2-F47AD4F35D9C}" presName="rootConnector" presStyleLbl="node3" presStyleIdx="28" presStyleCnt="65"/>
      <dgm:spPr/>
    </dgm:pt>
    <dgm:pt modelId="{DE265F4B-CBCF-4CFE-B135-99E98931B650}" type="pres">
      <dgm:prSet presAssocID="{5AC0D7E9-B123-4915-B2E2-F47AD4F35D9C}" presName="hierChild4" presStyleCnt="0"/>
      <dgm:spPr/>
    </dgm:pt>
    <dgm:pt modelId="{F7DC8F10-A425-4F26-981E-81AA51163244}" type="pres">
      <dgm:prSet presAssocID="{5AC0D7E9-B123-4915-B2E2-F47AD4F35D9C}" presName="hierChild5" presStyleCnt="0"/>
      <dgm:spPr/>
    </dgm:pt>
    <dgm:pt modelId="{214DD007-C038-40B0-A9D6-B62E9D764CE5}" type="pres">
      <dgm:prSet presAssocID="{B3C53ED0-1275-42D9-AF43-3DD7A09D761D}" presName="Name37" presStyleLbl="parChTrans1D3" presStyleIdx="31" presStyleCnt="67"/>
      <dgm:spPr/>
    </dgm:pt>
    <dgm:pt modelId="{2892597C-0268-48C4-AE86-F6A8765EC041}" type="pres">
      <dgm:prSet presAssocID="{C1DBB4D3-E6AA-44CD-8146-FC722F29337E}" presName="hierRoot2" presStyleCnt="0">
        <dgm:presLayoutVars>
          <dgm:hierBranch val="init"/>
        </dgm:presLayoutVars>
      </dgm:prSet>
      <dgm:spPr/>
    </dgm:pt>
    <dgm:pt modelId="{EB4C9E73-B6CF-4DFF-B972-8DC241BBB638}" type="pres">
      <dgm:prSet presAssocID="{C1DBB4D3-E6AA-44CD-8146-FC722F29337E}" presName="rootComposite" presStyleCnt="0"/>
      <dgm:spPr/>
    </dgm:pt>
    <dgm:pt modelId="{21F0E39A-5B42-4EE6-B557-445671A7B031}" type="pres">
      <dgm:prSet presAssocID="{C1DBB4D3-E6AA-44CD-8146-FC722F29337E}" presName="rootText" presStyleLbl="node3" presStyleIdx="29" presStyleCnt="65" custScaleX="112366" custScaleY="241365" custLinFactX="-42199" custLinFactNeighborX="-100000" custLinFactNeighborY="-22251">
        <dgm:presLayoutVars>
          <dgm:chPref val="3"/>
        </dgm:presLayoutVars>
      </dgm:prSet>
      <dgm:spPr/>
    </dgm:pt>
    <dgm:pt modelId="{035B9BC3-8E32-4F5A-ADC8-2896535BE1E8}" type="pres">
      <dgm:prSet presAssocID="{C1DBB4D3-E6AA-44CD-8146-FC722F29337E}" presName="rootConnector" presStyleLbl="node3" presStyleIdx="29" presStyleCnt="65"/>
      <dgm:spPr/>
    </dgm:pt>
    <dgm:pt modelId="{2343CCD0-17AD-4182-8C96-C7B879E7AB79}" type="pres">
      <dgm:prSet presAssocID="{C1DBB4D3-E6AA-44CD-8146-FC722F29337E}" presName="hierChild4" presStyleCnt="0"/>
      <dgm:spPr/>
    </dgm:pt>
    <dgm:pt modelId="{655D0981-B93A-45D9-8A9F-C822604C28DD}" type="pres">
      <dgm:prSet presAssocID="{D43E8B16-679B-4EC2-A946-728A03A92AB0}" presName="Name37" presStyleLbl="parChTrans1D4" presStyleIdx="6" presStyleCnt="11"/>
      <dgm:spPr/>
    </dgm:pt>
    <dgm:pt modelId="{2961611D-7E4B-4951-A72A-548F974B6215}" type="pres">
      <dgm:prSet presAssocID="{AAA486E7-4FA6-435D-B7FF-3A084FD69F75}" presName="hierRoot2" presStyleCnt="0">
        <dgm:presLayoutVars>
          <dgm:hierBranch val="init"/>
        </dgm:presLayoutVars>
      </dgm:prSet>
      <dgm:spPr/>
    </dgm:pt>
    <dgm:pt modelId="{BD7F8D20-D92B-4820-A380-6EB4A074D437}" type="pres">
      <dgm:prSet presAssocID="{AAA486E7-4FA6-435D-B7FF-3A084FD69F75}" presName="rootComposite" presStyleCnt="0"/>
      <dgm:spPr/>
    </dgm:pt>
    <dgm:pt modelId="{B8CB49E0-852F-4ACA-9793-1968AD5BFD39}" type="pres">
      <dgm:prSet presAssocID="{AAA486E7-4FA6-435D-B7FF-3A084FD69F75}" presName="rootText" presStyleLbl="node4" presStyleIdx="6" presStyleCnt="10" custScaleX="112573" custScaleY="181105" custLinFactX="-100000" custLinFactY="-100000" custLinFactNeighborX="-170895" custLinFactNeighborY="-116139">
        <dgm:presLayoutVars>
          <dgm:chPref val="3"/>
        </dgm:presLayoutVars>
      </dgm:prSet>
      <dgm:spPr/>
    </dgm:pt>
    <dgm:pt modelId="{E6B0E9A5-6E5D-40AB-A735-E7533E3FF11A}" type="pres">
      <dgm:prSet presAssocID="{AAA486E7-4FA6-435D-B7FF-3A084FD69F75}" presName="rootConnector" presStyleLbl="node4" presStyleIdx="6" presStyleCnt="10"/>
      <dgm:spPr/>
    </dgm:pt>
    <dgm:pt modelId="{A0D48259-8109-404E-AFF6-057DA231D213}" type="pres">
      <dgm:prSet presAssocID="{AAA486E7-4FA6-435D-B7FF-3A084FD69F75}" presName="hierChild4" presStyleCnt="0"/>
      <dgm:spPr/>
    </dgm:pt>
    <dgm:pt modelId="{A3AF632D-6DD1-4E5F-89FF-11600B5F8F98}" type="pres">
      <dgm:prSet presAssocID="{AAA486E7-4FA6-435D-B7FF-3A084FD69F75}" presName="hierChild5" presStyleCnt="0"/>
      <dgm:spPr/>
    </dgm:pt>
    <dgm:pt modelId="{8C879E08-EFA6-47C7-9FF4-B5A54067248D}" type="pres">
      <dgm:prSet presAssocID="{4BC4BF38-36B2-4E13-A6A6-805247316E83}" presName="Name37" presStyleLbl="parChTrans1D4" presStyleIdx="7" presStyleCnt="11"/>
      <dgm:spPr/>
    </dgm:pt>
    <dgm:pt modelId="{5B765702-2A37-4386-AE5D-A7CC2D80809B}" type="pres">
      <dgm:prSet presAssocID="{BCF96195-8FDF-4071-8627-EC205BDB178B}" presName="hierRoot2" presStyleCnt="0">
        <dgm:presLayoutVars>
          <dgm:hierBranch val="init"/>
        </dgm:presLayoutVars>
      </dgm:prSet>
      <dgm:spPr/>
    </dgm:pt>
    <dgm:pt modelId="{FB637DCF-D908-4610-B32F-0CCB4D988AD5}" type="pres">
      <dgm:prSet presAssocID="{BCF96195-8FDF-4071-8627-EC205BDB178B}" presName="rootComposite" presStyleCnt="0"/>
      <dgm:spPr/>
    </dgm:pt>
    <dgm:pt modelId="{5E091EB2-3300-4464-835D-90A519BA8D23}" type="pres">
      <dgm:prSet presAssocID="{BCF96195-8FDF-4071-8627-EC205BDB178B}" presName="rootText" presStyleLbl="node4" presStyleIdx="7" presStyleCnt="10" custScaleX="101727" custScaleY="164399" custLinFactX="-100000" custLinFactY="-100000" custLinFactNeighborX="-169012" custLinFactNeighborY="-129087">
        <dgm:presLayoutVars>
          <dgm:chPref val="3"/>
        </dgm:presLayoutVars>
      </dgm:prSet>
      <dgm:spPr/>
    </dgm:pt>
    <dgm:pt modelId="{1C5DF16E-B856-4027-91C8-0FD780EC6FDB}" type="pres">
      <dgm:prSet presAssocID="{BCF96195-8FDF-4071-8627-EC205BDB178B}" presName="rootConnector" presStyleLbl="node4" presStyleIdx="7" presStyleCnt="10"/>
      <dgm:spPr/>
    </dgm:pt>
    <dgm:pt modelId="{9277C877-B784-44D8-B0B2-FF7A5605F6C3}" type="pres">
      <dgm:prSet presAssocID="{BCF96195-8FDF-4071-8627-EC205BDB178B}" presName="hierChild4" presStyleCnt="0"/>
      <dgm:spPr/>
    </dgm:pt>
    <dgm:pt modelId="{F7568830-3F37-4746-B333-A8F5BBB5435C}" type="pres">
      <dgm:prSet presAssocID="{BCF96195-8FDF-4071-8627-EC205BDB178B}" presName="hierChild5" presStyleCnt="0"/>
      <dgm:spPr/>
    </dgm:pt>
    <dgm:pt modelId="{2C6C7A2C-E494-448A-9578-4B56796DFC34}" type="pres">
      <dgm:prSet presAssocID="{DE45FC64-40DE-4D17-AF02-9D0B3A4265CB}" presName="Name37" presStyleLbl="parChTrans1D4" presStyleIdx="8" presStyleCnt="11"/>
      <dgm:spPr/>
    </dgm:pt>
    <dgm:pt modelId="{6862B25F-4C91-4EEA-AD69-2976397CBA8C}" type="pres">
      <dgm:prSet presAssocID="{6E62CAEE-1A21-41D1-9016-4F11AD3E37EF}" presName="hierRoot2" presStyleCnt="0">
        <dgm:presLayoutVars>
          <dgm:hierBranch val="init"/>
        </dgm:presLayoutVars>
      </dgm:prSet>
      <dgm:spPr/>
    </dgm:pt>
    <dgm:pt modelId="{A0904CF9-3A0B-42FA-B52B-422F533757B3}" type="pres">
      <dgm:prSet presAssocID="{6E62CAEE-1A21-41D1-9016-4F11AD3E37EF}" presName="rootComposite" presStyleCnt="0"/>
      <dgm:spPr/>
    </dgm:pt>
    <dgm:pt modelId="{A36C74E2-5EDB-41F3-B782-4D940BE1E648}" type="pres">
      <dgm:prSet presAssocID="{6E62CAEE-1A21-41D1-9016-4F11AD3E37EF}" presName="rootText" presStyleLbl="node4" presStyleIdx="8" presStyleCnt="10" custScaleX="113727" custScaleY="203507" custLinFactX="-50211" custLinFactY="-300000" custLinFactNeighborX="-100000" custLinFactNeighborY="-356520">
        <dgm:presLayoutVars>
          <dgm:chPref val="3"/>
        </dgm:presLayoutVars>
      </dgm:prSet>
      <dgm:spPr/>
    </dgm:pt>
    <dgm:pt modelId="{CFC3B008-945C-435E-8ED1-4B3690C9B475}" type="pres">
      <dgm:prSet presAssocID="{6E62CAEE-1A21-41D1-9016-4F11AD3E37EF}" presName="rootConnector" presStyleLbl="node4" presStyleIdx="8" presStyleCnt="10"/>
      <dgm:spPr/>
    </dgm:pt>
    <dgm:pt modelId="{388F6DF5-AC2F-4760-AF52-15B74A8ABF5A}" type="pres">
      <dgm:prSet presAssocID="{6E62CAEE-1A21-41D1-9016-4F11AD3E37EF}" presName="hierChild4" presStyleCnt="0"/>
      <dgm:spPr/>
    </dgm:pt>
    <dgm:pt modelId="{FFAFBFDD-28B2-4E42-8F62-FD2CF329796D}" type="pres">
      <dgm:prSet presAssocID="{6E62CAEE-1A21-41D1-9016-4F11AD3E37EF}" presName="hierChild5" presStyleCnt="0"/>
      <dgm:spPr/>
    </dgm:pt>
    <dgm:pt modelId="{01108B5B-5B06-4AC5-A1E1-CF7EA9DDB32D}" type="pres">
      <dgm:prSet presAssocID="{F8FB65BD-A464-4EB7-AF8B-BC69FAF91992}" presName="Name37" presStyleLbl="parChTrans1D4" presStyleIdx="9" presStyleCnt="11"/>
      <dgm:spPr/>
    </dgm:pt>
    <dgm:pt modelId="{181CF55B-E76C-4A08-BFF3-5B16D2E39CE4}" type="pres">
      <dgm:prSet presAssocID="{1AC8A733-F9EE-43E3-8CA7-0417C4404761}" presName="hierRoot2" presStyleCnt="0">
        <dgm:presLayoutVars>
          <dgm:hierBranch val="init"/>
        </dgm:presLayoutVars>
      </dgm:prSet>
      <dgm:spPr/>
    </dgm:pt>
    <dgm:pt modelId="{7B231A6F-CE1B-4ACC-A052-E79358DCE156}" type="pres">
      <dgm:prSet presAssocID="{1AC8A733-F9EE-43E3-8CA7-0417C4404761}" presName="rootComposite" presStyleCnt="0"/>
      <dgm:spPr/>
    </dgm:pt>
    <dgm:pt modelId="{846030B8-42BF-4F15-86F1-5FD6155905B2}" type="pres">
      <dgm:prSet presAssocID="{1AC8A733-F9EE-43E3-8CA7-0417C4404761}" presName="rootText" presStyleLbl="node4" presStyleIdx="9" presStyleCnt="10" custScaleX="102287" custScaleY="229124" custLinFactX="-47369" custLinFactY="-300000" custLinFactNeighborX="-100000" custLinFactNeighborY="-370722">
        <dgm:presLayoutVars>
          <dgm:chPref val="3"/>
        </dgm:presLayoutVars>
      </dgm:prSet>
      <dgm:spPr/>
    </dgm:pt>
    <dgm:pt modelId="{F21CA87C-3D1E-40F4-B232-CBC611AE45FE}" type="pres">
      <dgm:prSet presAssocID="{1AC8A733-F9EE-43E3-8CA7-0417C4404761}" presName="rootConnector" presStyleLbl="node4" presStyleIdx="9" presStyleCnt="10"/>
      <dgm:spPr/>
    </dgm:pt>
    <dgm:pt modelId="{429C552F-91E5-4CAE-BAFC-457B111CB2AE}" type="pres">
      <dgm:prSet presAssocID="{1AC8A733-F9EE-43E3-8CA7-0417C4404761}" presName="hierChild4" presStyleCnt="0"/>
      <dgm:spPr/>
    </dgm:pt>
    <dgm:pt modelId="{5BCBE834-7D90-43F2-99BF-BBEF5222E5CA}" type="pres">
      <dgm:prSet presAssocID="{1AC8A733-F9EE-43E3-8CA7-0417C4404761}" presName="hierChild5" presStyleCnt="0"/>
      <dgm:spPr/>
    </dgm:pt>
    <dgm:pt modelId="{4E1D9F2E-F0EF-4416-995D-D8165D7440DE}" type="pres">
      <dgm:prSet presAssocID="{C1DBB4D3-E6AA-44CD-8146-FC722F29337E}" presName="hierChild5" presStyleCnt="0"/>
      <dgm:spPr/>
    </dgm:pt>
    <dgm:pt modelId="{53050E26-91E3-43A6-8C13-04A1532037A4}" type="pres">
      <dgm:prSet presAssocID="{DA443ADA-95F4-4880-80E5-08D774FB144D}" presName="Name111" presStyleLbl="parChTrans1D4" presStyleIdx="10" presStyleCnt="11"/>
      <dgm:spPr/>
    </dgm:pt>
    <dgm:pt modelId="{7F11D182-F388-41F6-AEC7-741DB3E7B52D}" type="pres">
      <dgm:prSet presAssocID="{A0168ECF-C6EB-49DB-ACEA-2568A4FA4A7C}" presName="hierRoot3" presStyleCnt="0">
        <dgm:presLayoutVars>
          <dgm:hierBranch val="init"/>
        </dgm:presLayoutVars>
      </dgm:prSet>
      <dgm:spPr/>
    </dgm:pt>
    <dgm:pt modelId="{6FEE75B5-44D8-43B0-9A43-5E0329DB0E52}" type="pres">
      <dgm:prSet presAssocID="{A0168ECF-C6EB-49DB-ACEA-2568A4FA4A7C}" presName="rootComposite3" presStyleCnt="0"/>
      <dgm:spPr/>
    </dgm:pt>
    <dgm:pt modelId="{D2F6F399-74A3-4602-A664-99ECE3A9C237}" type="pres">
      <dgm:prSet presAssocID="{A0168ECF-C6EB-49DB-ACEA-2568A4FA4A7C}" presName="rootText3" presStyleLbl="asst3" presStyleIdx="0" presStyleCnt="1" custScaleX="112691" custScaleY="200193" custLinFactX="-100000" custLinFactY="100000" custLinFactNeighborX="-153816" custLinFactNeighborY="110244">
        <dgm:presLayoutVars>
          <dgm:chPref val="3"/>
        </dgm:presLayoutVars>
      </dgm:prSet>
      <dgm:spPr/>
    </dgm:pt>
    <dgm:pt modelId="{4AEAFB71-4C37-47C0-8CBC-49B771B59B0C}" type="pres">
      <dgm:prSet presAssocID="{A0168ECF-C6EB-49DB-ACEA-2568A4FA4A7C}" presName="rootConnector3" presStyleLbl="asst3" presStyleIdx="0" presStyleCnt="1"/>
      <dgm:spPr/>
    </dgm:pt>
    <dgm:pt modelId="{01BE928F-2D04-43DB-853B-0F553ED25652}" type="pres">
      <dgm:prSet presAssocID="{A0168ECF-C6EB-49DB-ACEA-2568A4FA4A7C}" presName="hierChild6" presStyleCnt="0"/>
      <dgm:spPr/>
    </dgm:pt>
    <dgm:pt modelId="{E4CA11FA-470F-46CA-AE67-66BD1CD0C84A}" type="pres">
      <dgm:prSet presAssocID="{A0168ECF-C6EB-49DB-ACEA-2568A4FA4A7C}" presName="hierChild7" presStyleCnt="0"/>
      <dgm:spPr/>
    </dgm:pt>
    <dgm:pt modelId="{B7A0517A-0023-4994-AF5F-196FD98621D8}" type="pres">
      <dgm:prSet presAssocID="{AE7071E0-E135-45E3-9D1A-3712425D735D}" presName="hierChild5" presStyleCnt="0"/>
      <dgm:spPr/>
    </dgm:pt>
    <dgm:pt modelId="{55CC98A6-1620-4CB5-A447-EC2EB2140B0D}" type="pres">
      <dgm:prSet presAssocID="{9059D7D7-9664-4ED7-ACF7-AE52CA91E64B}" presName="Name37" presStyleLbl="parChTrans1D2" presStyleIdx="10" presStyleCnt="15"/>
      <dgm:spPr/>
    </dgm:pt>
    <dgm:pt modelId="{B99EEA9B-8700-4103-AD4C-DFCF40BF10D6}" type="pres">
      <dgm:prSet presAssocID="{3858DF08-9B65-4313-86AE-0D9470F6600D}" presName="hierRoot2" presStyleCnt="0">
        <dgm:presLayoutVars>
          <dgm:hierBranch val="init"/>
        </dgm:presLayoutVars>
      </dgm:prSet>
      <dgm:spPr/>
    </dgm:pt>
    <dgm:pt modelId="{275E086C-62A0-47BA-A97B-0955EA4B4685}" type="pres">
      <dgm:prSet presAssocID="{3858DF08-9B65-4313-86AE-0D9470F6600D}" presName="rootComposite" presStyleCnt="0"/>
      <dgm:spPr/>
    </dgm:pt>
    <dgm:pt modelId="{A333A965-6321-48A0-8EE5-C5DF60AAA8B9}" type="pres">
      <dgm:prSet presAssocID="{3858DF08-9B65-4313-86AE-0D9470F6600D}" presName="rootText" presStyleLbl="node2" presStyleIdx="10" presStyleCnt="15" custScaleX="134019" custScaleY="360211" custLinFactNeighborX="-80324" custLinFactNeighborY="98994">
        <dgm:presLayoutVars>
          <dgm:chPref val="3"/>
        </dgm:presLayoutVars>
      </dgm:prSet>
      <dgm:spPr/>
    </dgm:pt>
    <dgm:pt modelId="{16EA8523-BDAC-4AFD-B8F6-DAD9A5E98F71}" type="pres">
      <dgm:prSet presAssocID="{3858DF08-9B65-4313-86AE-0D9470F6600D}" presName="rootConnector" presStyleLbl="node2" presStyleIdx="10" presStyleCnt="15"/>
      <dgm:spPr/>
    </dgm:pt>
    <dgm:pt modelId="{EF29D1DE-B8E6-4E72-956A-8B7E28AC5C01}" type="pres">
      <dgm:prSet presAssocID="{3858DF08-9B65-4313-86AE-0D9470F6600D}" presName="hierChild4" presStyleCnt="0"/>
      <dgm:spPr/>
    </dgm:pt>
    <dgm:pt modelId="{040904FB-5F28-4355-B046-7C7F3ED50D6E}" type="pres">
      <dgm:prSet presAssocID="{69F98576-5BAC-49D1-AADC-F5176F748D82}" presName="Name37" presStyleLbl="parChTrans1D3" presStyleIdx="32" presStyleCnt="67"/>
      <dgm:spPr/>
    </dgm:pt>
    <dgm:pt modelId="{4EC820AF-E2C2-436E-9F39-6A45D03D9617}" type="pres">
      <dgm:prSet presAssocID="{5B3CE7EE-256A-469B-933C-64C291A00072}" presName="hierRoot2" presStyleCnt="0">
        <dgm:presLayoutVars>
          <dgm:hierBranch val="init"/>
        </dgm:presLayoutVars>
      </dgm:prSet>
      <dgm:spPr/>
    </dgm:pt>
    <dgm:pt modelId="{658A8733-A1D9-4A04-8A77-F37421FF8668}" type="pres">
      <dgm:prSet presAssocID="{5B3CE7EE-256A-469B-933C-64C291A00072}" presName="rootComposite" presStyleCnt="0"/>
      <dgm:spPr/>
    </dgm:pt>
    <dgm:pt modelId="{47431A99-9506-447A-B362-67F47259C376}" type="pres">
      <dgm:prSet presAssocID="{5B3CE7EE-256A-469B-933C-64C291A00072}" presName="rootText" presStyleLbl="node3" presStyleIdx="30" presStyleCnt="65" custScaleX="137649" custScaleY="230349" custLinFactNeighborX="-95963" custLinFactNeighborY="76244">
        <dgm:presLayoutVars>
          <dgm:chPref val="3"/>
        </dgm:presLayoutVars>
      </dgm:prSet>
      <dgm:spPr/>
    </dgm:pt>
    <dgm:pt modelId="{9B4E43F2-A90D-4E11-BD57-8C111D62348E}" type="pres">
      <dgm:prSet presAssocID="{5B3CE7EE-256A-469B-933C-64C291A00072}" presName="rootConnector" presStyleLbl="node3" presStyleIdx="30" presStyleCnt="65"/>
      <dgm:spPr/>
    </dgm:pt>
    <dgm:pt modelId="{5F767764-413E-4057-9B2C-DF48F496AE69}" type="pres">
      <dgm:prSet presAssocID="{5B3CE7EE-256A-469B-933C-64C291A00072}" presName="hierChild4" presStyleCnt="0"/>
      <dgm:spPr/>
    </dgm:pt>
    <dgm:pt modelId="{8AC185CD-1F6F-4BA1-A22E-AC197E892ABB}" type="pres">
      <dgm:prSet presAssocID="{5B3CE7EE-256A-469B-933C-64C291A00072}" presName="hierChild5" presStyleCnt="0"/>
      <dgm:spPr/>
    </dgm:pt>
    <dgm:pt modelId="{50015848-A77B-46B3-84E5-A5759C97F6FA}" type="pres">
      <dgm:prSet presAssocID="{3858DF08-9B65-4313-86AE-0D9470F6600D}" presName="hierChild5" presStyleCnt="0"/>
      <dgm:spPr/>
    </dgm:pt>
    <dgm:pt modelId="{E2160152-9913-4E19-990B-9080FADB1DA8}" type="pres">
      <dgm:prSet presAssocID="{158B83E9-A123-4BA3-BA44-F3FD7CD1E03A}" presName="hierChild3" presStyleCnt="0"/>
      <dgm:spPr/>
    </dgm:pt>
    <dgm:pt modelId="{BF2AA028-9F29-44B2-BDD7-720488D6A206}" type="pres">
      <dgm:prSet presAssocID="{64647FAA-F0C1-49F2-A193-495F1A8BCD28}" presName="hierRoot1" presStyleCnt="0">
        <dgm:presLayoutVars>
          <dgm:hierBranch val="init"/>
        </dgm:presLayoutVars>
      </dgm:prSet>
      <dgm:spPr/>
    </dgm:pt>
    <dgm:pt modelId="{C4DD80BB-A71C-4120-9B41-911DE5EED001}" type="pres">
      <dgm:prSet presAssocID="{64647FAA-F0C1-49F2-A193-495F1A8BCD28}" presName="rootComposite1" presStyleCnt="0"/>
      <dgm:spPr/>
    </dgm:pt>
    <dgm:pt modelId="{9201E3AC-BE79-4727-9423-23070D036F6F}" type="pres">
      <dgm:prSet presAssocID="{64647FAA-F0C1-49F2-A193-495F1A8BCD28}" presName="rootText1" presStyleLbl="node0" presStyleIdx="1" presStyleCnt="2" custScaleX="125184" custScaleY="434478" custLinFactX="-1298" custLinFactY="82140" custLinFactNeighborX="-100000" custLinFactNeighborY="100000">
        <dgm:presLayoutVars>
          <dgm:chPref val="3"/>
        </dgm:presLayoutVars>
      </dgm:prSet>
      <dgm:spPr/>
    </dgm:pt>
    <dgm:pt modelId="{2BB70B19-7B25-4260-9F82-0AEF615002DF}" type="pres">
      <dgm:prSet presAssocID="{64647FAA-F0C1-49F2-A193-495F1A8BCD28}" presName="rootConnector1" presStyleLbl="node1" presStyleIdx="0" presStyleCnt="0"/>
      <dgm:spPr/>
    </dgm:pt>
    <dgm:pt modelId="{AF42636B-4170-491E-88B2-9B64944A4F58}" type="pres">
      <dgm:prSet presAssocID="{64647FAA-F0C1-49F2-A193-495F1A8BCD28}" presName="hierChild2" presStyleCnt="0"/>
      <dgm:spPr/>
    </dgm:pt>
    <dgm:pt modelId="{E52AF198-F5F2-44FA-B0D0-3D00E90167B5}" type="pres">
      <dgm:prSet presAssocID="{77E18106-47C0-4AC9-AC57-C06AB0A6D297}" presName="Name37" presStyleLbl="parChTrans1D2" presStyleIdx="11" presStyleCnt="15"/>
      <dgm:spPr/>
    </dgm:pt>
    <dgm:pt modelId="{C7BE5744-376F-482B-836F-347B4D75B798}" type="pres">
      <dgm:prSet presAssocID="{AE57710C-22E6-4E90-8887-18668D22ED98}" presName="hierRoot2" presStyleCnt="0">
        <dgm:presLayoutVars>
          <dgm:hierBranch val="init"/>
        </dgm:presLayoutVars>
      </dgm:prSet>
      <dgm:spPr/>
    </dgm:pt>
    <dgm:pt modelId="{0A07321D-2CE9-44D0-ADCA-BF950C349E29}" type="pres">
      <dgm:prSet presAssocID="{AE57710C-22E6-4E90-8887-18668D22ED98}" presName="rootComposite" presStyleCnt="0"/>
      <dgm:spPr/>
    </dgm:pt>
    <dgm:pt modelId="{6FF2669D-A0CF-4CCA-8D7D-44CA1BBD09CF}" type="pres">
      <dgm:prSet presAssocID="{AE57710C-22E6-4E90-8887-18668D22ED98}" presName="rootText" presStyleLbl="node2" presStyleIdx="11" presStyleCnt="15" custScaleX="123579" custScaleY="340748" custLinFactY="100000" custLinFactNeighborX="73845" custLinFactNeighborY="118407">
        <dgm:presLayoutVars>
          <dgm:chPref val="3"/>
        </dgm:presLayoutVars>
      </dgm:prSet>
      <dgm:spPr/>
    </dgm:pt>
    <dgm:pt modelId="{EF8B63DC-3044-4CCF-8FFD-425E22BD4687}" type="pres">
      <dgm:prSet presAssocID="{AE57710C-22E6-4E90-8887-18668D22ED98}" presName="rootConnector" presStyleLbl="node2" presStyleIdx="11" presStyleCnt="15"/>
      <dgm:spPr/>
    </dgm:pt>
    <dgm:pt modelId="{1F078C2D-DC57-4C67-9851-0464A929AA74}" type="pres">
      <dgm:prSet presAssocID="{AE57710C-22E6-4E90-8887-18668D22ED98}" presName="hierChild4" presStyleCnt="0"/>
      <dgm:spPr/>
    </dgm:pt>
    <dgm:pt modelId="{B1E31B28-BF1A-4A17-BF2B-8FF2BF7E9FA1}" type="pres">
      <dgm:prSet presAssocID="{007FDBCB-CF34-45A4-ABDB-8DAA0F65438A}" presName="Name37" presStyleLbl="parChTrans1D3" presStyleIdx="33" presStyleCnt="67"/>
      <dgm:spPr/>
    </dgm:pt>
    <dgm:pt modelId="{95214D98-C2EE-4E86-9FAA-849431886221}" type="pres">
      <dgm:prSet presAssocID="{8E407A8D-FCFC-43FB-9883-77E55A2D5FD0}" presName="hierRoot2" presStyleCnt="0">
        <dgm:presLayoutVars>
          <dgm:hierBranch val="init"/>
        </dgm:presLayoutVars>
      </dgm:prSet>
      <dgm:spPr/>
    </dgm:pt>
    <dgm:pt modelId="{213AA182-B651-41A6-A5FA-09AF65983C69}" type="pres">
      <dgm:prSet presAssocID="{8E407A8D-FCFC-43FB-9883-77E55A2D5FD0}" presName="rootComposite" presStyleCnt="0"/>
      <dgm:spPr/>
    </dgm:pt>
    <dgm:pt modelId="{675D2960-F773-4B99-A159-2ACD2DCED345}" type="pres">
      <dgm:prSet presAssocID="{8E407A8D-FCFC-43FB-9883-77E55A2D5FD0}" presName="rootText" presStyleLbl="node3" presStyleIdx="31" presStyleCnt="65" custScaleX="119969" custScaleY="239938" custLinFactY="100000" custLinFactNeighborX="68665" custLinFactNeighborY="172822">
        <dgm:presLayoutVars>
          <dgm:chPref val="3"/>
        </dgm:presLayoutVars>
      </dgm:prSet>
      <dgm:spPr/>
    </dgm:pt>
    <dgm:pt modelId="{2919433B-8486-4F99-94C6-13EE17A3E048}" type="pres">
      <dgm:prSet presAssocID="{8E407A8D-FCFC-43FB-9883-77E55A2D5FD0}" presName="rootConnector" presStyleLbl="node3" presStyleIdx="31" presStyleCnt="65"/>
      <dgm:spPr/>
    </dgm:pt>
    <dgm:pt modelId="{E4A8DC13-67F3-428A-B3E8-2C7B4E858502}" type="pres">
      <dgm:prSet presAssocID="{8E407A8D-FCFC-43FB-9883-77E55A2D5FD0}" presName="hierChild4" presStyleCnt="0"/>
      <dgm:spPr/>
    </dgm:pt>
    <dgm:pt modelId="{68C7B640-9E52-4220-AB7C-B2F5D079EB2C}" type="pres">
      <dgm:prSet presAssocID="{8E407A8D-FCFC-43FB-9883-77E55A2D5FD0}" presName="hierChild5" presStyleCnt="0"/>
      <dgm:spPr/>
    </dgm:pt>
    <dgm:pt modelId="{6299773D-6B11-4D6C-8D0C-B31DD5C4DE83}" type="pres">
      <dgm:prSet presAssocID="{C0CA2359-FB1A-4DB3-9205-0CCAB743DA36}" presName="Name37" presStyleLbl="parChTrans1D3" presStyleIdx="34" presStyleCnt="67"/>
      <dgm:spPr/>
    </dgm:pt>
    <dgm:pt modelId="{AAE19B64-EFBB-4EE5-801A-6C892A970584}" type="pres">
      <dgm:prSet presAssocID="{B19925CA-D9E0-4A1A-BD45-A0749E3334AE}" presName="hierRoot2" presStyleCnt="0">
        <dgm:presLayoutVars>
          <dgm:hierBranch val="init"/>
        </dgm:presLayoutVars>
      </dgm:prSet>
      <dgm:spPr/>
    </dgm:pt>
    <dgm:pt modelId="{735A8790-E218-458A-A4B2-A25CD147D0D8}" type="pres">
      <dgm:prSet presAssocID="{B19925CA-D9E0-4A1A-BD45-A0749E3334AE}" presName="rootComposite" presStyleCnt="0"/>
      <dgm:spPr/>
    </dgm:pt>
    <dgm:pt modelId="{A2BEA163-3F67-4973-867F-1306E742582C}" type="pres">
      <dgm:prSet presAssocID="{B19925CA-D9E0-4A1A-BD45-A0749E3334AE}" presName="rootText" presStyleLbl="node3" presStyleIdx="32" presStyleCnt="65" custScaleX="118612" custScaleY="218600" custLinFactY="100000" custLinFactNeighborX="70785" custLinFactNeighborY="158577">
        <dgm:presLayoutVars>
          <dgm:chPref val="3"/>
        </dgm:presLayoutVars>
      </dgm:prSet>
      <dgm:spPr/>
    </dgm:pt>
    <dgm:pt modelId="{A9F0E213-F120-43A8-8495-C803CD7B4E8D}" type="pres">
      <dgm:prSet presAssocID="{B19925CA-D9E0-4A1A-BD45-A0749E3334AE}" presName="rootConnector" presStyleLbl="node3" presStyleIdx="32" presStyleCnt="65"/>
      <dgm:spPr/>
    </dgm:pt>
    <dgm:pt modelId="{8CA5C2F7-2D21-4588-AB7B-7663BE27C0D4}" type="pres">
      <dgm:prSet presAssocID="{B19925CA-D9E0-4A1A-BD45-A0749E3334AE}" presName="hierChild4" presStyleCnt="0"/>
      <dgm:spPr/>
    </dgm:pt>
    <dgm:pt modelId="{DA9184F1-4436-4569-9487-9B6F9AFECA6F}" type="pres">
      <dgm:prSet presAssocID="{B19925CA-D9E0-4A1A-BD45-A0749E3334AE}" presName="hierChild5" presStyleCnt="0"/>
      <dgm:spPr/>
    </dgm:pt>
    <dgm:pt modelId="{9D463419-489C-49F3-A5B4-602FBEEFDFBD}" type="pres">
      <dgm:prSet presAssocID="{241DA00B-2143-44FE-BBEA-694965C57FB7}" presName="Name37" presStyleLbl="parChTrans1D3" presStyleIdx="35" presStyleCnt="67"/>
      <dgm:spPr/>
    </dgm:pt>
    <dgm:pt modelId="{74DBE663-44B4-4EAE-84FD-0B4B0E6BA982}" type="pres">
      <dgm:prSet presAssocID="{01896AE2-24F2-4783-AE63-BADC98911BE6}" presName="hierRoot2" presStyleCnt="0">
        <dgm:presLayoutVars>
          <dgm:hierBranch val="init"/>
        </dgm:presLayoutVars>
      </dgm:prSet>
      <dgm:spPr/>
    </dgm:pt>
    <dgm:pt modelId="{4386CE12-E12C-411D-8F54-A3399465F30E}" type="pres">
      <dgm:prSet presAssocID="{01896AE2-24F2-4783-AE63-BADC98911BE6}" presName="rootComposite" presStyleCnt="0"/>
      <dgm:spPr/>
    </dgm:pt>
    <dgm:pt modelId="{A7A62BB2-3C04-4D8F-80DF-F375B9343000}" type="pres">
      <dgm:prSet presAssocID="{01896AE2-24F2-4783-AE63-BADC98911BE6}" presName="rootText" presStyleLbl="node3" presStyleIdx="33" presStyleCnt="65" custScaleX="119969" custScaleY="239938" custLinFactY="100000" custLinFactNeighborX="73526" custLinFactNeighborY="144273">
        <dgm:presLayoutVars>
          <dgm:chPref val="3"/>
        </dgm:presLayoutVars>
      </dgm:prSet>
      <dgm:spPr/>
    </dgm:pt>
    <dgm:pt modelId="{EBE4274D-9405-4C8F-B68F-A9EB6BF88C1E}" type="pres">
      <dgm:prSet presAssocID="{01896AE2-24F2-4783-AE63-BADC98911BE6}" presName="rootConnector" presStyleLbl="node3" presStyleIdx="33" presStyleCnt="65"/>
      <dgm:spPr/>
    </dgm:pt>
    <dgm:pt modelId="{76A73589-63CB-4010-AFA6-3EB3EBFD5224}" type="pres">
      <dgm:prSet presAssocID="{01896AE2-24F2-4783-AE63-BADC98911BE6}" presName="hierChild4" presStyleCnt="0"/>
      <dgm:spPr/>
    </dgm:pt>
    <dgm:pt modelId="{76E6E5A6-211B-4DC2-B9A4-97087AE952B7}" type="pres">
      <dgm:prSet presAssocID="{01896AE2-24F2-4783-AE63-BADC98911BE6}" presName="hierChild5" presStyleCnt="0"/>
      <dgm:spPr/>
    </dgm:pt>
    <dgm:pt modelId="{5DFD1633-B8B4-4A12-8E15-C54EC8ED2799}" type="pres">
      <dgm:prSet presAssocID="{168937BD-C8F5-4F1A-B7F9-22D4D0ECD589}" presName="Name37" presStyleLbl="parChTrans1D3" presStyleIdx="36" presStyleCnt="67"/>
      <dgm:spPr/>
    </dgm:pt>
    <dgm:pt modelId="{7AAE481A-BBDB-4CBA-BBB0-8F5264FED560}" type="pres">
      <dgm:prSet presAssocID="{7515379F-26C8-428E-97B8-EA7B54EFE151}" presName="hierRoot2" presStyleCnt="0">
        <dgm:presLayoutVars>
          <dgm:hierBranch val="init"/>
        </dgm:presLayoutVars>
      </dgm:prSet>
      <dgm:spPr/>
    </dgm:pt>
    <dgm:pt modelId="{155589D7-2D35-4BF4-8C13-D6119F1773D6}" type="pres">
      <dgm:prSet presAssocID="{7515379F-26C8-428E-97B8-EA7B54EFE151}" presName="rootComposite" presStyleCnt="0"/>
      <dgm:spPr/>
    </dgm:pt>
    <dgm:pt modelId="{C6D4766B-1B23-448F-B5A7-6D356F018181}" type="pres">
      <dgm:prSet presAssocID="{7515379F-26C8-428E-97B8-EA7B54EFE151}" presName="rootText" presStyleLbl="node3" presStyleIdx="34" presStyleCnt="65" custScaleX="119969" custScaleY="239938" custLinFactY="100000" custLinFactNeighborX="68597" custLinFactNeighborY="124237">
        <dgm:presLayoutVars>
          <dgm:chPref val="3"/>
        </dgm:presLayoutVars>
      </dgm:prSet>
      <dgm:spPr/>
    </dgm:pt>
    <dgm:pt modelId="{02C8F92D-0BD0-4F48-95A2-30A3CC69A1A3}" type="pres">
      <dgm:prSet presAssocID="{7515379F-26C8-428E-97B8-EA7B54EFE151}" presName="rootConnector" presStyleLbl="node3" presStyleIdx="34" presStyleCnt="65"/>
      <dgm:spPr/>
    </dgm:pt>
    <dgm:pt modelId="{9460F9A5-76BE-4FD6-804A-115A8A0ECC61}" type="pres">
      <dgm:prSet presAssocID="{7515379F-26C8-428E-97B8-EA7B54EFE151}" presName="hierChild4" presStyleCnt="0"/>
      <dgm:spPr/>
    </dgm:pt>
    <dgm:pt modelId="{22A713DF-6867-49ED-BA23-18A1761D38BC}" type="pres">
      <dgm:prSet presAssocID="{7515379F-26C8-428E-97B8-EA7B54EFE151}" presName="hierChild5" presStyleCnt="0"/>
      <dgm:spPr/>
    </dgm:pt>
    <dgm:pt modelId="{1EF03FA2-09CB-45E9-A0FA-F321D1228FF5}" type="pres">
      <dgm:prSet presAssocID="{D96912C5-A6BD-465C-BEFC-BE1E79640446}" presName="Name37" presStyleLbl="parChTrans1D3" presStyleIdx="37" presStyleCnt="67"/>
      <dgm:spPr/>
    </dgm:pt>
    <dgm:pt modelId="{8B56A0D5-917E-4DEB-AEF7-86C580F85FA4}" type="pres">
      <dgm:prSet presAssocID="{AB9CD2B8-4F35-4A47-BF2F-321EEAAA6BDE}" presName="hierRoot2" presStyleCnt="0">
        <dgm:presLayoutVars>
          <dgm:hierBranch val="init"/>
        </dgm:presLayoutVars>
      </dgm:prSet>
      <dgm:spPr/>
    </dgm:pt>
    <dgm:pt modelId="{419EFF81-D37A-46BF-A445-5D5967CE939E}" type="pres">
      <dgm:prSet presAssocID="{AB9CD2B8-4F35-4A47-BF2F-321EEAAA6BDE}" presName="rootComposite" presStyleCnt="0"/>
      <dgm:spPr/>
    </dgm:pt>
    <dgm:pt modelId="{06F9CCCC-69D8-498F-ADC3-0BDA86F2E10E}" type="pres">
      <dgm:prSet presAssocID="{AB9CD2B8-4F35-4A47-BF2F-321EEAAA6BDE}" presName="rootText" presStyleLbl="node3" presStyleIdx="35" presStyleCnt="65" custScaleX="114736" custScaleY="220658" custLinFactY="91578" custLinFactNeighborX="73898" custLinFactNeighborY="100000">
        <dgm:presLayoutVars>
          <dgm:chPref val="3"/>
        </dgm:presLayoutVars>
      </dgm:prSet>
      <dgm:spPr/>
    </dgm:pt>
    <dgm:pt modelId="{7FABA37E-2070-4C85-92CB-F3EC89986651}" type="pres">
      <dgm:prSet presAssocID="{AB9CD2B8-4F35-4A47-BF2F-321EEAAA6BDE}" presName="rootConnector" presStyleLbl="node3" presStyleIdx="35" presStyleCnt="65"/>
      <dgm:spPr/>
    </dgm:pt>
    <dgm:pt modelId="{0D47C279-7CB0-47E6-8A14-319AD0339AF0}" type="pres">
      <dgm:prSet presAssocID="{AB9CD2B8-4F35-4A47-BF2F-321EEAAA6BDE}" presName="hierChild4" presStyleCnt="0"/>
      <dgm:spPr/>
    </dgm:pt>
    <dgm:pt modelId="{1B3B4140-1C92-41DA-81B7-1151647FF707}" type="pres">
      <dgm:prSet presAssocID="{AB9CD2B8-4F35-4A47-BF2F-321EEAAA6BDE}" presName="hierChild5" presStyleCnt="0"/>
      <dgm:spPr/>
    </dgm:pt>
    <dgm:pt modelId="{4D5FF6F2-438D-41EF-B57E-77C85CB0BBC1}" type="pres">
      <dgm:prSet presAssocID="{F2F14BC2-94B5-42A3-9B76-EF363A58AA06}" presName="Name37" presStyleLbl="parChTrans1D3" presStyleIdx="38" presStyleCnt="67"/>
      <dgm:spPr/>
    </dgm:pt>
    <dgm:pt modelId="{BA9F322F-E3B7-43AE-BA9F-A4495121380A}" type="pres">
      <dgm:prSet presAssocID="{4A9AE9DE-3CD7-4D2A-9628-FF1021C56190}" presName="hierRoot2" presStyleCnt="0">
        <dgm:presLayoutVars>
          <dgm:hierBranch val="init"/>
        </dgm:presLayoutVars>
      </dgm:prSet>
      <dgm:spPr/>
    </dgm:pt>
    <dgm:pt modelId="{8CB2E18B-21BB-40B8-8E8C-3B50DE235570}" type="pres">
      <dgm:prSet presAssocID="{4A9AE9DE-3CD7-4D2A-9628-FF1021C56190}" presName="rootComposite" presStyleCnt="0"/>
      <dgm:spPr/>
    </dgm:pt>
    <dgm:pt modelId="{A15D4434-F9A4-495C-BC49-E55B4A5AEE5D}" type="pres">
      <dgm:prSet presAssocID="{4A9AE9DE-3CD7-4D2A-9628-FF1021C56190}" presName="rootText" presStyleLbl="node3" presStyleIdx="36" presStyleCnt="65" custScaleX="112520" custScaleY="220483" custLinFactY="69882" custLinFactNeighborX="78569" custLinFactNeighborY="100000">
        <dgm:presLayoutVars>
          <dgm:chPref val="3"/>
        </dgm:presLayoutVars>
      </dgm:prSet>
      <dgm:spPr/>
    </dgm:pt>
    <dgm:pt modelId="{D1F89799-79DE-4238-A4AF-71A0F9A3C7C0}" type="pres">
      <dgm:prSet presAssocID="{4A9AE9DE-3CD7-4D2A-9628-FF1021C56190}" presName="rootConnector" presStyleLbl="node3" presStyleIdx="36" presStyleCnt="65"/>
      <dgm:spPr/>
    </dgm:pt>
    <dgm:pt modelId="{3BB6F4B4-2D0B-4FC2-83A5-536443EBEA3B}" type="pres">
      <dgm:prSet presAssocID="{4A9AE9DE-3CD7-4D2A-9628-FF1021C56190}" presName="hierChild4" presStyleCnt="0"/>
      <dgm:spPr/>
    </dgm:pt>
    <dgm:pt modelId="{D8EFC9DD-8DC9-4D2D-9E86-AB3E8DEA148E}" type="pres">
      <dgm:prSet presAssocID="{4A9AE9DE-3CD7-4D2A-9628-FF1021C56190}" presName="hierChild5" presStyleCnt="0"/>
      <dgm:spPr/>
    </dgm:pt>
    <dgm:pt modelId="{CD9DB5E3-B95F-4AD6-BBAF-DB315BC4FC4F}" type="pres">
      <dgm:prSet presAssocID="{659D2FF6-5902-4F2B-9440-22A840E957D0}" presName="Name37" presStyleLbl="parChTrans1D3" presStyleIdx="39" presStyleCnt="67"/>
      <dgm:spPr/>
    </dgm:pt>
    <dgm:pt modelId="{8887C68E-DCBB-481E-9BF7-D3131BF75BFA}" type="pres">
      <dgm:prSet presAssocID="{7BE25086-DE41-49CD-BC77-094DBC2810A5}" presName="hierRoot2" presStyleCnt="0">
        <dgm:presLayoutVars>
          <dgm:hierBranch val="init"/>
        </dgm:presLayoutVars>
      </dgm:prSet>
      <dgm:spPr/>
    </dgm:pt>
    <dgm:pt modelId="{23242CE2-32C6-43B3-B36F-E3304D25FB59}" type="pres">
      <dgm:prSet presAssocID="{7BE25086-DE41-49CD-BC77-094DBC2810A5}" presName="rootComposite" presStyleCnt="0"/>
      <dgm:spPr/>
    </dgm:pt>
    <dgm:pt modelId="{1DD4563A-C0E4-41CC-B7D7-993327726A11}" type="pres">
      <dgm:prSet presAssocID="{7BE25086-DE41-49CD-BC77-094DBC2810A5}" presName="rootText" presStyleLbl="node3" presStyleIdx="37" presStyleCnt="65" custScaleX="119616" custScaleY="198646" custLinFactY="40765" custLinFactNeighborX="78668" custLinFactNeighborY="100000">
        <dgm:presLayoutVars>
          <dgm:chPref val="3"/>
        </dgm:presLayoutVars>
      </dgm:prSet>
      <dgm:spPr/>
    </dgm:pt>
    <dgm:pt modelId="{5480FDD0-7D6E-4133-BDC7-1B3075225E61}" type="pres">
      <dgm:prSet presAssocID="{7BE25086-DE41-49CD-BC77-094DBC2810A5}" presName="rootConnector" presStyleLbl="node3" presStyleIdx="37" presStyleCnt="65"/>
      <dgm:spPr/>
    </dgm:pt>
    <dgm:pt modelId="{9DF2EEA7-9013-438F-8DC0-683BDD90DB29}" type="pres">
      <dgm:prSet presAssocID="{7BE25086-DE41-49CD-BC77-094DBC2810A5}" presName="hierChild4" presStyleCnt="0"/>
      <dgm:spPr/>
    </dgm:pt>
    <dgm:pt modelId="{37F1E9AE-1F8F-45D4-8489-E96C1B84EA24}" type="pres">
      <dgm:prSet presAssocID="{7BE25086-DE41-49CD-BC77-094DBC2810A5}" presName="hierChild5" presStyleCnt="0"/>
      <dgm:spPr/>
    </dgm:pt>
    <dgm:pt modelId="{49BB407C-F144-41B1-8DA7-E5854C9306D6}" type="pres">
      <dgm:prSet presAssocID="{AE57710C-22E6-4E90-8887-18668D22ED98}" presName="hierChild5" presStyleCnt="0"/>
      <dgm:spPr/>
    </dgm:pt>
    <dgm:pt modelId="{B5F77A68-5B41-43BC-B70B-FB745D24AF84}" type="pres">
      <dgm:prSet presAssocID="{1E0499B9-3435-4177-AECB-68692C5F2A1E}" presName="Name37" presStyleLbl="parChTrans1D2" presStyleIdx="12" presStyleCnt="15" custSzX="640080"/>
      <dgm:spPr/>
    </dgm:pt>
    <dgm:pt modelId="{71CAF4D5-BAB4-42A7-A904-B9C5BB33AB07}" type="pres">
      <dgm:prSet presAssocID="{CDF8EC1E-73E2-46A1-8525-DDDD24682835}" presName="hierRoot2" presStyleCnt="0">
        <dgm:presLayoutVars>
          <dgm:hierBranch val="hang"/>
        </dgm:presLayoutVars>
      </dgm:prSet>
      <dgm:spPr/>
    </dgm:pt>
    <dgm:pt modelId="{F3470415-8DD6-47DB-AA05-E098C530199E}" type="pres">
      <dgm:prSet presAssocID="{CDF8EC1E-73E2-46A1-8525-DDDD24682835}" presName="rootComposite" presStyleCnt="0"/>
      <dgm:spPr/>
    </dgm:pt>
    <dgm:pt modelId="{0A12B738-2AF6-4736-9194-4B4090CF0C8D}" type="pres">
      <dgm:prSet presAssocID="{CDF8EC1E-73E2-46A1-8525-DDDD24682835}" presName="rootText" presStyleLbl="node2" presStyleIdx="12" presStyleCnt="15" custScaleX="132169" custScaleY="390414" custLinFactX="-126691" custLinFactY="100000" custLinFactNeighborX="-200000" custLinFactNeighborY="106358">
        <dgm:presLayoutVars>
          <dgm:chPref val="3"/>
        </dgm:presLayoutVars>
      </dgm:prSet>
      <dgm:spPr/>
    </dgm:pt>
    <dgm:pt modelId="{0C0FF0B6-6BBE-4E7F-BCB7-C253273FFC28}" type="pres">
      <dgm:prSet presAssocID="{CDF8EC1E-73E2-46A1-8525-DDDD24682835}" presName="rootConnector" presStyleLbl="node2" presStyleIdx="12" presStyleCnt="15"/>
      <dgm:spPr/>
    </dgm:pt>
    <dgm:pt modelId="{AAF9070E-C531-4105-8C21-1E79136ECD6E}" type="pres">
      <dgm:prSet presAssocID="{CDF8EC1E-73E2-46A1-8525-DDDD24682835}" presName="hierChild4" presStyleCnt="0"/>
      <dgm:spPr/>
    </dgm:pt>
    <dgm:pt modelId="{BB008CC5-870D-4D20-B0D4-8816485817F7}" type="pres">
      <dgm:prSet presAssocID="{0E99354C-C5D2-4F70-9083-BE71B5E35603}" presName="Name48" presStyleLbl="parChTrans1D3" presStyleIdx="40" presStyleCnt="67"/>
      <dgm:spPr/>
    </dgm:pt>
    <dgm:pt modelId="{034F937B-68F8-4FAF-8F37-B7095E5C3880}" type="pres">
      <dgm:prSet presAssocID="{F7C17B88-E9DF-47E4-955D-F3E2E86B2565}" presName="hierRoot2" presStyleCnt="0">
        <dgm:presLayoutVars>
          <dgm:hierBranch val="init"/>
        </dgm:presLayoutVars>
      </dgm:prSet>
      <dgm:spPr/>
    </dgm:pt>
    <dgm:pt modelId="{F3BD7E25-2699-4952-9100-FFF52FFE80CB}" type="pres">
      <dgm:prSet presAssocID="{F7C17B88-E9DF-47E4-955D-F3E2E86B2565}" presName="rootComposite" presStyleCnt="0"/>
      <dgm:spPr/>
    </dgm:pt>
    <dgm:pt modelId="{7CD68945-A121-4831-99DA-B2EDCB85FED1}" type="pres">
      <dgm:prSet presAssocID="{F7C17B88-E9DF-47E4-955D-F3E2E86B2565}" presName="rootText" presStyleLbl="node3" presStyleIdx="38" presStyleCnt="65" custScaleX="119413" custScaleY="238827" custLinFactX="-156105" custLinFactY="500000" custLinFactNeighborX="-200000" custLinFactNeighborY="511426">
        <dgm:presLayoutVars>
          <dgm:chPref val="3"/>
        </dgm:presLayoutVars>
      </dgm:prSet>
      <dgm:spPr/>
    </dgm:pt>
    <dgm:pt modelId="{2F9B9362-E281-4C18-AC83-EBC7A7E0A0F1}" type="pres">
      <dgm:prSet presAssocID="{F7C17B88-E9DF-47E4-955D-F3E2E86B2565}" presName="rootConnector" presStyleLbl="node3" presStyleIdx="38" presStyleCnt="65"/>
      <dgm:spPr/>
    </dgm:pt>
    <dgm:pt modelId="{BC870BF3-189C-4BF7-A95C-A68EA33637AE}" type="pres">
      <dgm:prSet presAssocID="{F7C17B88-E9DF-47E4-955D-F3E2E86B2565}" presName="hierChild4" presStyleCnt="0"/>
      <dgm:spPr/>
    </dgm:pt>
    <dgm:pt modelId="{B7819BE9-91D8-4DBD-B522-A617917B5EFA}" type="pres">
      <dgm:prSet presAssocID="{F7C17B88-E9DF-47E4-955D-F3E2E86B2565}" presName="hierChild5" presStyleCnt="0"/>
      <dgm:spPr/>
    </dgm:pt>
    <dgm:pt modelId="{6AAFB8AB-FFC9-4D40-BC9B-889454C56436}" type="pres">
      <dgm:prSet presAssocID="{39337CDF-A59A-494E-97E4-5005F736116E}" presName="Name48" presStyleLbl="parChTrans1D3" presStyleIdx="41" presStyleCnt="67"/>
      <dgm:spPr/>
    </dgm:pt>
    <dgm:pt modelId="{75ACC5B0-D67A-4D58-87BC-349B98F09C91}" type="pres">
      <dgm:prSet presAssocID="{E633137C-634C-4EE3-BB60-B29DF2E0F5A1}" presName="hierRoot2" presStyleCnt="0">
        <dgm:presLayoutVars>
          <dgm:hierBranch val="init"/>
        </dgm:presLayoutVars>
      </dgm:prSet>
      <dgm:spPr/>
    </dgm:pt>
    <dgm:pt modelId="{AECD7AE7-D9D4-4041-8BE1-0E88B7E56374}" type="pres">
      <dgm:prSet presAssocID="{E633137C-634C-4EE3-BB60-B29DF2E0F5A1}" presName="rootComposite" presStyleCnt="0"/>
      <dgm:spPr/>
    </dgm:pt>
    <dgm:pt modelId="{67A57C99-2378-41E2-967F-E42F52BA4C99}" type="pres">
      <dgm:prSet presAssocID="{E633137C-634C-4EE3-BB60-B29DF2E0F5A1}" presName="rootText" presStyleLbl="node3" presStyleIdx="39" presStyleCnt="65" custScaleX="119969" custScaleY="239938" custLinFactX="-158898" custLinFactY="600000" custLinFactNeighborX="-200000" custLinFactNeighborY="666311">
        <dgm:presLayoutVars>
          <dgm:chPref val="3"/>
        </dgm:presLayoutVars>
      </dgm:prSet>
      <dgm:spPr/>
    </dgm:pt>
    <dgm:pt modelId="{C6EEE750-313D-4124-A907-F945350AACF5}" type="pres">
      <dgm:prSet presAssocID="{E633137C-634C-4EE3-BB60-B29DF2E0F5A1}" presName="rootConnector" presStyleLbl="node3" presStyleIdx="39" presStyleCnt="65"/>
      <dgm:spPr/>
    </dgm:pt>
    <dgm:pt modelId="{635E24D8-971E-4BD0-B28D-373212A371E3}" type="pres">
      <dgm:prSet presAssocID="{E633137C-634C-4EE3-BB60-B29DF2E0F5A1}" presName="hierChild4" presStyleCnt="0"/>
      <dgm:spPr/>
    </dgm:pt>
    <dgm:pt modelId="{5908CAED-C247-43E2-96F5-CC41F7F8BFE9}" type="pres">
      <dgm:prSet presAssocID="{E633137C-634C-4EE3-BB60-B29DF2E0F5A1}" presName="hierChild5" presStyleCnt="0"/>
      <dgm:spPr/>
    </dgm:pt>
    <dgm:pt modelId="{75232396-0DEE-4DAC-9EC3-48D10113ADFF}" type="pres">
      <dgm:prSet presAssocID="{0E0ACFD9-F3DD-4EBB-8C9C-657A3ECBD8ED}" presName="Name48" presStyleLbl="parChTrans1D3" presStyleIdx="42" presStyleCnt="67"/>
      <dgm:spPr/>
    </dgm:pt>
    <dgm:pt modelId="{9543FDDE-5C74-4BBE-93A1-FDE17A026025}" type="pres">
      <dgm:prSet presAssocID="{FE36AA06-75F0-45B1-8B6F-D12969DDFF65}" presName="hierRoot2" presStyleCnt="0">
        <dgm:presLayoutVars>
          <dgm:hierBranch val="init"/>
        </dgm:presLayoutVars>
      </dgm:prSet>
      <dgm:spPr/>
    </dgm:pt>
    <dgm:pt modelId="{F37DB144-A945-431A-86AF-3CD957BB68CA}" type="pres">
      <dgm:prSet presAssocID="{FE36AA06-75F0-45B1-8B6F-D12969DDFF65}" presName="rootComposite" presStyleCnt="0"/>
      <dgm:spPr/>
    </dgm:pt>
    <dgm:pt modelId="{E3295443-39AB-43F7-AE79-AC86BEB403F8}" type="pres">
      <dgm:prSet presAssocID="{FE36AA06-75F0-45B1-8B6F-D12969DDFF65}" presName="rootText" presStyleLbl="node3" presStyleIdx="40" presStyleCnt="65" custScaleX="119969" custScaleY="239938" custLinFactX="-100000" custLinFactNeighborX="-132893" custLinFactNeighborY="-56472">
        <dgm:presLayoutVars>
          <dgm:chPref val="3"/>
        </dgm:presLayoutVars>
      </dgm:prSet>
      <dgm:spPr/>
    </dgm:pt>
    <dgm:pt modelId="{5159AF33-9F24-474C-920C-1D39755C85A6}" type="pres">
      <dgm:prSet presAssocID="{FE36AA06-75F0-45B1-8B6F-D12969DDFF65}" presName="rootConnector" presStyleLbl="node3" presStyleIdx="40" presStyleCnt="65"/>
      <dgm:spPr/>
    </dgm:pt>
    <dgm:pt modelId="{B7759780-DD4B-4685-9DA3-DB8FCDE522D6}" type="pres">
      <dgm:prSet presAssocID="{FE36AA06-75F0-45B1-8B6F-D12969DDFF65}" presName="hierChild4" presStyleCnt="0"/>
      <dgm:spPr/>
    </dgm:pt>
    <dgm:pt modelId="{A134D051-1240-400F-B159-E17FAB8869A2}" type="pres">
      <dgm:prSet presAssocID="{FE36AA06-75F0-45B1-8B6F-D12969DDFF65}" presName="hierChild5" presStyleCnt="0"/>
      <dgm:spPr/>
    </dgm:pt>
    <dgm:pt modelId="{385A0C0D-A397-42B9-9278-1EAE26488EF4}" type="pres">
      <dgm:prSet presAssocID="{DA1ABF8A-5EA4-4FD7-BDF7-AEAD2E8E1975}" presName="Name48" presStyleLbl="parChTrans1D3" presStyleIdx="43" presStyleCnt="67"/>
      <dgm:spPr/>
    </dgm:pt>
    <dgm:pt modelId="{FB5B4ABA-6030-4F6D-846F-4156CFAF9555}" type="pres">
      <dgm:prSet presAssocID="{1B0DCEA6-CC33-4377-AC9C-D6E6622D6055}" presName="hierRoot2" presStyleCnt="0">
        <dgm:presLayoutVars>
          <dgm:hierBranch val="init"/>
        </dgm:presLayoutVars>
      </dgm:prSet>
      <dgm:spPr/>
    </dgm:pt>
    <dgm:pt modelId="{D45464B8-EDF0-40E6-A0AB-1363908B1A87}" type="pres">
      <dgm:prSet presAssocID="{1B0DCEA6-CC33-4377-AC9C-D6E6622D6055}" presName="rootComposite" presStyleCnt="0"/>
      <dgm:spPr/>
    </dgm:pt>
    <dgm:pt modelId="{F2AC127E-9F3C-4D88-9991-F87FE50B178C}" type="pres">
      <dgm:prSet presAssocID="{1B0DCEA6-CC33-4377-AC9C-D6E6622D6055}" presName="rootText" presStyleLbl="node3" presStyleIdx="41" presStyleCnt="65" custScaleX="119969" custScaleY="239938" custLinFactX="-202346" custLinFactNeighborX="-300000" custLinFactNeighborY="-59113">
        <dgm:presLayoutVars>
          <dgm:chPref val="3"/>
        </dgm:presLayoutVars>
      </dgm:prSet>
      <dgm:spPr/>
    </dgm:pt>
    <dgm:pt modelId="{BA8A6FB7-BB9C-45D2-8FC1-B8703675BF90}" type="pres">
      <dgm:prSet presAssocID="{1B0DCEA6-CC33-4377-AC9C-D6E6622D6055}" presName="rootConnector" presStyleLbl="node3" presStyleIdx="41" presStyleCnt="65"/>
      <dgm:spPr/>
    </dgm:pt>
    <dgm:pt modelId="{B7E32F91-EB45-4375-BA74-014F58928AB7}" type="pres">
      <dgm:prSet presAssocID="{1B0DCEA6-CC33-4377-AC9C-D6E6622D6055}" presName="hierChild4" presStyleCnt="0"/>
      <dgm:spPr/>
    </dgm:pt>
    <dgm:pt modelId="{BEAC77D3-181F-4741-84FA-483050832B5D}" type="pres">
      <dgm:prSet presAssocID="{1B0DCEA6-CC33-4377-AC9C-D6E6622D6055}" presName="hierChild5" presStyleCnt="0"/>
      <dgm:spPr/>
    </dgm:pt>
    <dgm:pt modelId="{E575B5D1-F4AC-4E7A-8584-84803D37F01C}" type="pres">
      <dgm:prSet presAssocID="{E9D21F30-206D-4AC7-8185-353AB2760419}" presName="Name48" presStyleLbl="parChTrans1D3" presStyleIdx="44" presStyleCnt="67"/>
      <dgm:spPr/>
    </dgm:pt>
    <dgm:pt modelId="{00C760F6-A3E4-4AB0-841F-397AA446BA00}" type="pres">
      <dgm:prSet presAssocID="{20632976-454E-4973-BCD7-9FAD940AC37C}" presName="hierRoot2" presStyleCnt="0">
        <dgm:presLayoutVars>
          <dgm:hierBranch val="init"/>
        </dgm:presLayoutVars>
      </dgm:prSet>
      <dgm:spPr/>
    </dgm:pt>
    <dgm:pt modelId="{BBDABD75-E255-488E-9190-68CAAEEBBD71}" type="pres">
      <dgm:prSet presAssocID="{20632976-454E-4973-BCD7-9FAD940AC37C}" presName="rootComposite" presStyleCnt="0"/>
      <dgm:spPr/>
    </dgm:pt>
    <dgm:pt modelId="{805701E3-6E33-4FF1-9FE9-0CB5527D6093}" type="pres">
      <dgm:prSet presAssocID="{20632976-454E-4973-BCD7-9FAD940AC37C}" presName="rootText" presStyleLbl="node3" presStyleIdx="42" presStyleCnt="65" custScaleX="119969" custScaleY="239938" custLinFactX="-160505" custLinFactNeighborX="-200000" custLinFactNeighborY="-79342">
        <dgm:presLayoutVars>
          <dgm:chPref val="3"/>
        </dgm:presLayoutVars>
      </dgm:prSet>
      <dgm:spPr/>
    </dgm:pt>
    <dgm:pt modelId="{E9D829EE-5537-4C4C-88A6-58C8EF3F3549}" type="pres">
      <dgm:prSet presAssocID="{20632976-454E-4973-BCD7-9FAD940AC37C}" presName="rootConnector" presStyleLbl="node3" presStyleIdx="42" presStyleCnt="65"/>
      <dgm:spPr/>
    </dgm:pt>
    <dgm:pt modelId="{9DCACCB4-3EB9-44D0-893E-F68F1FB6557B}" type="pres">
      <dgm:prSet presAssocID="{20632976-454E-4973-BCD7-9FAD940AC37C}" presName="hierChild4" presStyleCnt="0"/>
      <dgm:spPr/>
    </dgm:pt>
    <dgm:pt modelId="{2BA72817-F9A6-49C8-AA3C-EAEA120AAF40}" type="pres">
      <dgm:prSet presAssocID="{20632976-454E-4973-BCD7-9FAD940AC37C}" presName="hierChild5" presStyleCnt="0"/>
      <dgm:spPr/>
    </dgm:pt>
    <dgm:pt modelId="{9D76A887-224F-4329-AA15-37ADBD31AEF7}" type="pres">
      <dgm:prSet presAssocID="{2E462FFD-72D8-404F-87DD-1E4838E1D0A6}" presName="Name48" presStyleLbl="parChTrans1D3" presStyleIdx="45" presStyleCnt="67"/>
      <dgm:spPr/>
    </dgm:pt>
    <dgm:pt modelId="{383F9EC7-7865-486B-BD3A-5E5996661F73}" type="pres">
      <dgm:prSet presAssocID="{EC6C6B4E-68F6-481C-8E77-2B07E4DE82E8}" presName="hierRoot2" presStyleCnt="0">
        <dgm:presLayoutVars>
          <dgm:hierBranch val="init"/>
        </dgm:presLayoutVars>
      </dgm:prSet>
      <dgm:spPr/>
    </dgm:pt>
    <dgm:pt modelId="{1CC530E5-E44A-4E4E-9E33-54A11EAF70AA}" type="pres">
      <dgm:prSet presAssocID="{EC6C6B4E-68F6-481C-8E77-2B07E4DE82E8}" presName="rootComposite" presStyleCnt="0"/>
      <dgm:spPr/>
    </dgm:pt>
    <dgm:pt modelId="{A7B000B4-5BAC-4F8D-B54A-D11EAF2D70D6}" type="pres">
      <dgm:prSet presAssocID="{EC6C6B4E-68F6-481C-8E77-2B07E4DE82E8}" presName="rootText" presStyleLbl="node3" presStyleIdx="43" presStyleCnt="65" custScaleX="119385" custScaleY="238771" custLinFactX="-162596" custLinFactY="76566" custLinFactNeighborX="-200000" custLinFactNeighborY="100000">
        <dgm:presLayoutVars>
          <dgm:chPref val="3"/>
        </dgm:presLayoutVars>
      </dgm:prSet>
      <dgm:spPr/>
    </dgm:pt>
    <dgm:pt modelId="{1FAD3C77-F988-4B59-B98B-63EBE40D532F}" type="pres">
      <dgm:prSet presAssocID="{EC6C6B4E-68F6-481C-8E77-2B07E4DE82E8}" presName="rootConnector" presStyleLbl="node3" presStyleIdx="43" presStyleCnt="65"/>
      <dgm:spPr/>
    </dgm:pt>
    <dgm:pt modelId="{D4358192-AEE8-4FD5-A2D4-E7C06120814C}" type="pres">
      <dgm:prSet presAssocID="{EC6C6B4E-68F6-481C-8E77-2B07E4DE82E8}" presName="hierChild4" presStyleCnt="0"/>
      <dgm:spPr/>
    </dgm:pt>
    <dgm:pt modelId="{D5A55A00-3316-477E-B441-BB9F2ACDBF4F}" type="pres">
      <dgm:prSet presAssocID="{EC6C6B4E-68F6-481C-8E77-2B07E4DE82E8}" presName="hierChild5" presStyleCnt="0"/>
      <dgm:spPr/>
    </dgm:pt>
    <dgm:pt modelId="{A2423BA3-E066-4862-827B-288A6C7D2F5D}" type="pres">
      <dgm:prSet presAssocID="{8666D781-C841-431C-BB8F-F76A37BA514B}" presName="Name48" presStyleLbl="parChTrans1D3" presStyleIdx="46" presStyleCnt="67"/>
      <dgm:spPr/>
    </dgm:pt>
    <dgm:pt modelId="{045929B8-468D-4A37-9C9F-EBD38D269DCE}" type="pres">
      <dgm:prSet presAssocID="{4EB50F50-E548-403E-BF4D-9ACA2B1EA9B7}" presName="hierRoot2" presStyleCnt="0">
        <dgm:presLayoutVars>
          <dgm:hierBranch val="init"/>
        </dgm:presLayoutVars>
      </dgm:prSet>
      <dgm:spPr/>
    </dgm:pt>
    <dgm:pt modelId="{55C48067-1EAD-4EEC-A230-99A2EA6190F2}" type="pres">
      <dgm:prSet presAssocID="{4EB50F50-E548-403E-BF4D-9ACA2B1EA9B7}" presName="rootComposite" presStyleCnt="0"/>
      <dgm:spPr/>
    </dgm:pt>
    <dgm:pt modelId="{4CE8ACA4-3485-4962-AB84-AD5F22AF6855}" type="pres">
      <dgm:prSet presAssocID="{4EB50F50-E548-403E-BF4D-9ACA2B1EA9B7}" presName="rootText" presStyleLbl="node3" presStyleIdx="44" presStyleCnt="65" custScaleX="119969" custScaleY="239938" custLinFactX="-100000" custLinFactY="58397" custLinFactNeighborX="-119736" custLinFactNeighborY="100000">
        <dgm:presLayoutVars>
          <dgm:chPref val="3"/>
        </dgm:presLayoutVars>
      </dgm:prSet>
      <dgm:spPr/>
    </dgm:pt>
    <dgm:pt modelId="{11621307-5616-4D71-BCEE-6CED388FEDAA}" type="pres">
      <dgm:prSet presAssocID="{4EB50F50-E548-403E-BF4D-9ACA2B1EA9B7}" presName="rootConnector" presStyleLbl="node3" presStyleIdx="44" presStyleCnt="65"/>
      <dgm:spPr/>
    </dgm:pt>
    <dgm:pt modelId="{BD92BEC2-B6AC-414B-9500-5CB41CB612FC}" type="pres">
      <dgm:prSet presAssocID="{4EB50F50-E548-403E-BF4D-9ACA2B1EA9B7}" presName="hierChild4" presStyleCnt="0"/>
      <dgm:spPr/>
    </dgm:pt>
    <dgm:pt modelId="{E4263D03-C4A4-4DCD-9371-BC5BD185DD13}" type="pres">
      <dgm:prSet presAssocID="{4EB50F50-E548-403E-BF4D-9ACA2B1EA9B7}" presName="hierChild5" presStyleCnt="0"/>
      <dgm:spPr/>
    </dgm:pt>
    <dgm:pt modelId="{B1FB81F9-AB74-4926-AC33-FB115A93F080}" type="pres">
      <dgm:prSet presAssocID="{F5B66022-DE76-45BD-9DA8-F06DA2CCA00C}" presName="Name48" presStyleLbl="parChTrans1D3" presStyleIdx="47" presStyleCnt="67"/>
      <dgm:spPr/>
    </dgm:pt>
    <dgm:pt modelId="{A853263A-4253-4C6E-A380-5F90B0C65C90}" type="pres">
      <dgm:prSet presAssocID="{4239E582-E7EB-4057-8BC3-3D13059DFEA5}" presName="hierRoot2" presStyleCnt="0">
        <dgm:presLayoutVars>
          <dgm:hierBranch val="init"/>
        </dgm:presLayoutVars>
      </dgm:prSet>
      <dgm:spPr/>
    </dgm:pt>
    <dgm:pt modelId="{16114F12-C35A-4285-9D7A-0B834301A986}" type="pres">
      <dgm:prSet presAssocID="{4239E582-E7EB-4057-8BC3-3D13059DFEA5}" presName="rootComposite" presStyleCnt="0"/>
      <dgm:spPr/>
    </dgm:pt>
    <dgm:pt modelId="{3B37BDDB-825C-452E-B3F8-C8DB96F39AAF}" type="pres">
      <dgm:prSet presAssocID="{4239E582-E7EB-4057-8BC3-3D13059DFEA5}" presName="rootText" presStyleLbl="node3" presStyleIdx="45" presStyleCnt="65" custScaleX="119969" custScaleY="239938" custLinFactX="-156551" custLinFactY="300000" custLinFactNeighborX="-200000" custLinFactNeighborY="394204">
        <dgm:presLayoutVars>
          <dgm:chPref val="3"/>
        </dgm:presLayoutVars>
      </dgm:prSet>
      <dgm:spPr/>
    </dgm:pt>
    <dgm:pt modelId="{B5703C28-71BA-4F33-A7CE-0AD7F13085EB}" type="pres">
      <dgm:prSet presAssocID="{4239E582-E7EB-4057-8BC3-3D13059DFEA5}" presName="rootConnector" presStyleLbl="node3" presStyleIdx="45" presStyleCnt="65"/>
      <dgm:spPr/>
    </dgm:pt>
    <dgm:pt modelId="{6E6830AC-0D5C-421E-97B8-672BFB1E77FE}" type="pres">
      <dgm:prSet presAssocID="{4239E582-E7EB-4057-8BC3-3D13059DFEA5}" presName="hierChild4" presStyleCnt="0"/>
      <dgm:spPr/>
    </dgm:pt>
    <dgm:pt modelId="{2C188933-87BC-43E5-B4C5-1DFF6BF4A47B}" type="pres">
      <dgm:prSet presAssocID="{4239E582-E7EB-4057-8BC3-3D13059DFEA5}" presName="hierChild5" presStyleCnt="0"/>
      <dgm:spPr/>
    </dgm:pt>
    <dgm:pt modelId="{5A058DC8-4CD4-4CF1-8225-A48BF75C2230}" type="pres">
      <dgm:prSet presAssocID="{39AE5484-0F54-4652-BC43-F7F7878F8B88}" presName="Name48" presStyleLbl="parChTrans1D3" presStyleIdx="48" presStyleCnt="67"/>
      <dgm:spPr/>
    </dgm:pt>
    <dgm:pt modelId="{7EA77578-A33D-4E9D-A473-78016A866040}" type="pres">
      <dgm:prSet presAssocID="{E695A75D-B957-4FE1-87E9-62F6FAA65547}" presName="hierRoot2" presStyleCnt="0">
        <dgm:presLayoutVars>
          <dgm:hierBranch val="init"/>
        </dgm:presLayoutVars>
      </dgm:prSet>
      <dgm:spPr/>
    </dgm:pt>
    <dgm:pt modelId="{57D5784B-8ECD-4813-B294-26755C64E013}" type="pres">
      <dgm:prSet presAssocID="{E695A75D-B957-4FE1-87E9-62F6FAA65547}" presName="rootComposite" presStyleCnt="0"/>
      <dgm:spPr/>
    </dgm:pt>
    <dgm:pt modelId="{D3DEBD40-ED0B-4D7A-9ABF-5F324F10700A}" type="pres">
      <dgm:prSet presAssocID="{E695A75D-B957-4FE1-87E9-62F6FAA65547}" presName="rootText" presStyleLbl="node3" presStyleIdx="46" presStyleCnt="65" custScaleX="119969" custScaleY="239938" custLinFactX="-153489" custLinFactY="44315" custLinFactNeighborX="-200000" custLinFactNeighborY="100000">
        <dgm:presLayoutVars>
          <dgm:chPref val="3"/>
        </dgm:presLayoutVars>
      </dgm:prSet>
      <dgm:spPr/>
    </dgm:pt>
    <dgm:pt modelId="{B3F21CFB-4028-4B44-8845-81726D023BD4}" type="pres">
      <dgm:prSet presAssocID="{E695A75D-B957-4FE1-87E9-62F6FAA65547}" presName="rootConnector" presStyleLbl="node3" presStyleIdx="46" presStyleCnt="65"/>
      <dgm:spPr/>
    </dgm:pt>
    <dgm:pt modelId="{4CB5AE1C-19DF-4088-B0FE-254348C272AD}" type="pres">
      <dgm:prSet presAssocID="{E695A75D-B957-4FE1-87E9-62F6FAA65547}" presName="hierChild4" presStyleCnt="0"/>
      <dgm:spPr/>
    </dgm:pt>
    <dgm:pt modelId="{CC4E0D6D-5616-41A9-B2E4-370C96FCBAF0}" type="pres">
      <dgm:prSet presAssocID="{E695A75D-B957-4FE1-87E9-62F6FAA65547}" presName="hierChild5" presStyleCnt="0"/>
      <dgm:spPr/>
    </dgm:pt>
    <dgm:pt modelId="{8E8307DA-441E-46B1-8F2F-8B28208AC7DA}" type="pres">
      <dgm:prSet presAssocID="{890F3354-92B9-45D2-AB03-3BFA19093A78}" presName="Name48" presStyleLbl="parChTrans1D3" presStyleIdx="49" presStyleCnt="67"/>
      <dgm:spPr/>
    </dgm:pt>
    <dgm:pt modelId="{7C3DB5D6-AE95-4A2B-ACB9-21C05EFB2A38}" type="pres">
      <dgm:prSet presAssocID="{91D16E79-6B01-43AB-B426-B91B8581F76B}" presName="hierRoot2" presStyleCnt="0">
        <dgm:presLayoutVars>
          <dgm:hierBranch val="init"/>
        </dgm:presLayoutVars>
      </dgm:prSet>
      <dgm:spPr/>
    </dgm:pt>
    <dgm:pt modelId="{FA80D4BA-7679-4373-A051-AC70B8B53679}" type="pres">
      <dgm:prSet presAssocID="{91D16E79-6B01-43AB-B426-B91B8581F76B}" presName="rootComposite" presStyleCnt="0"/>
      <dgm:spPr/>
    </dgm:pt>
    <dgm:pt modelId="{C3FA09DF-FA4F-4CAC-8E7F-6BDEF35A09DC}" type="pres">
      <dgm:prSet presAssocID="{91D16E79-6B01-43AB-B426-B91B8581F76B}" presName="rootText" presStyleLbl="node3" presStyleIdx="47" presStyleCnt="65" custScaleX="119969" custScaleY="239938" custLinFactX="-200000" custLinFactY="200000" custLinFactNeighborX="-295814" custLinFactNeighborY="209578">
        <dgm:presLayoutVars>
          <dgm:chPref val="3"/>
        </dgm:presLayoutVars>
      </dgm:prSet>
      <dgm:spPr/>
    </dgm:pt>
    <dgm:pt modelId="{0CD52350-E32D-4978-9AE7-CA673EC33724}" type="pres">
      <dgm:prSet presAssocID="{91D16E79-6B01-43AB-B426-B91B8581F76B}" presName="rootConnector" presStyleLbl="node3" presStyleIdx="47" presStyleCnt="65"/>
      <dgm:spPr/>
    </dgm:pt>
    <dgm:pt modelId="{87BE433C-DF35-4C33-86D3-37757668B873}" type="pres">
      <dgm:prSet presAssocID="{91D16E79-6B01-43AB-B426-B91B8581F76B}" presName="hierChild4" presStyleCnt="0"/>
      <dgm:spPr/>
    </dgm:pt>
    <dgm:pt modelId="{705412DA-B607-4C9A-BABB-5628EBFBACA7}" type="pres">
      <dgm:prSet presAssocID="{91D16E79-6B01-43AB-B426-B91B8581F76B}" presName="hierChild5" presStyleCnt="0"/>
      <dgm:spPr/>
    </dgm:pt>
    <dgm:pt modelId="{1868DE31-487E-44B4-9EF5-064D0AD6AA0C}" type="pres">
      <dgm:prSet presAssocID="{3CC43052-B9D0-44EF-BEE5-EF2054065D1F}" presName="Name48" presStyleLbl="parChTrans1D3" presStyleIdx="50" presStyleCnt="67"/>
      <dgm:spPr/>
    </dgm:pt>
    <dgm:pt modelId="{95F5DEE0-756B-4A58-B364-E9853163ACB4}" type="pres">
      <dgm:prSet presAssocID="{667F1715-7E85-466B-8BDE-CC75F45C1548}" presName="hierRoot2" presStyleCnt="0">
        <dgm:presLayoutVars>
          <dgm:hierBranch val="init"/>
        </dgm:presLayoutVars>
      </dgm:prSet>
      <dgm:spPr/>
    </dgm:pt>
    <dgm:pt modelId="{4072C61E-02E4-44DF-BAA5-A2E3344ED1EC}" type="pres">
      <dgm:prSet presAssocID="{667F1715-7E85-466B-8BDE-CC75F45C1548}" presName="rootComposite" presStyleCnt="0"/>
      <dgm:spPr/>
    </dgm:pt>
    <dgm:pt modelId="{3757CBA3-E372-4C4B-B6FB-E12CF00E0C8C}" type="pres">
      <dgm:prSet presAssocID="{667F1715-7E85-466B-8BDE-CC75F45C1548}" presName="rootText" presStyleLbl="node3" presStyleIdx="48" presStyleCnt="65" custScaleX="119969" custScaleY="239939" custLinFactX="-157571" custLinFactY="-300000" custLinFactNeighborX="-200000" custLinFactNeighborY="-361965">
        <dgm:presLayoutVars>
          <dgm:chPref val="3"/>
        </dgm:presLayoutVars>
      </dgm:prSet>
      <dgm:spPr/>
    </dgm:pt>
    <dgm:pt modelId="{A35BBFE4-1BDA-444C-9984-CCEFF1837217}" type="pres">
      <dgm:prSet presAssocID="{667F1715-7E85-466B-8BDE-CC75F45C1548}" presName="rootConnector" presStyleLbl="node3" presStyleIdx="48" presStyleCnt="65"/>
      <dgm:spPr/>
    </dgm:pt>
    <dgm:pt modelId="{C33EA39C-9D7C-483C-9EEC-0F43324BD44B}" type="pres">
      <dgm:prSet presAssocID="{667F1715-7E85-466B-8BDE-CC75F45C1548}" presName="hierChild4" presStyleCnt="0"/>
      <dgm:spPr/>
    </dgm:pt>
    <dgm:pt modelId="{4A2C8EB4-7494-4B94-805E-577955D71112}" type="pres">
      <dgm:prSet presAssocID="{667F1715-7E85-466B-8BDE-CC75F45C1548}" presName="hierChild5" presStyleCnt="0"/>
      <dgm:spPr/>
    </dgm:pt>
    <dgm:pt modelId="{584A2101-D1E8-4E06-A474-D9A08AD13E3B}" type="pres">
      <dgm:prSet presAssocID="{97FA1355-960D-4DB6-BC0F-CFB2E76EB53C}" presName="Name48" presStyleLbl="parChTrans1D3" presStyleIdx="51" presStyleCnt="67"/>
      <dgm:spPr/>
    </dgm:pt>
    <dgm:pt modelId="{0E03D37B-33E1-4A8E-92D3-3E7A325EE87E}" type="pres">
      <dgm:prSet presAssocID="{3C363D0B-DC46-44CF-A8E9-E883AA549E42}" presName="hierRoot2" presStyleCnt="0">
        <dgm:presLayoutVars>
          <dgm:hierBranch val="init"/>
        </dgm:presLayoutVars>
      </dgm:prSet>
      <dgm:spPr/>
    </dgm:pt>
    <dgm:pt modelId="{06C95A1C-72C2-4A31-8F31-F551CD880B67}" type="pres">
      <dgm:prSet presAssocID="{3C363D0B-DC46-44CF-A8E9-E883AA549E42}" presName="rootComposite" presStyleCnt="0"/>
      <dgm:spPr/>
    </dgm:pt>
    <dgm:pt modelId="{2F9DD9D0-B9FD-4820-9408-3EFC508C1936}" type="pres">
      <dgm:prSet presAssocID="{3C363D0B-DC46-44CF-A8E9-E883AA549E42}" presName="rootText" presStyleLbl="node3" presStyleIdx="49" presStyleCnt="65" custScaleX="119969" custScaleY="239938" custLinFactX="-174923" custLinFactY="-426560" custLinFactNeighborX="-200000" custLinFactNeighborY="-500000">
        <dgm:presLayoutVars>
          <dgm:chPref val="3"/>
        </dgm:presLayoutVars>
      </dgm:prSet>
      <dgm:spPr/>
    </dgm:pt>
    <dgm:pt modelId="{406B962A-4CFC-4863-B259-DAE7139F42A2}" type="pres">
      <dgm:prSet presAssocID="{3C363D0B-DC46-44CF-A8E9-E883AA549E42}" presName="rootConnector" presStyleLbl="node3" presStyleIdx="49" presStyleCnt="65"/>
      <dgm:spPr/>
    </dgm:pt>
    <dgm:pt modelId="{10D621B8-BA8C-4EA7-8BA9-C1505D27F5E6}" type="pres">
      <dgm:prSet presAssocID="{3C363D0B-DC46-44CF-A8E9-E883AA549E42}" presName="hierChild4" presStyleCnt="0"/>
      <dgm:spPr/>
    </dgm:pt>
    <dgm:pt modelId="{12466F79-6559-4CC2-B4B3-8C8E3592188B}" type="pres">
      <dgm:prSet presAssocID="{3C363D0B-DC46-44CF-A8E9-E883AA549E42}" presName="hierChild5" presStyleCnt="0"/>
      <dgm:spPr/>
    </dgm:pt>
    <dgm:pt modelId="{F5891051-12C8-49B6-9C99-C5BB2B204268}" type="pres">
      <dgm:prSet presAssocID="{CDF8EC1E-73E2-46A1-8525-DDDD24682835}" presName="hierChild5" presStyleCnt="0"/>
      <dgm:spPr/>
    </dgm:pt>
    <dgm:pt modelId="{33F94207-4608-4D02-B533-8D51C29BCEB2}" type="pres">
      <dgm:prSet presAssocID="{86C35A85-0987-4EEB-9FC5-6357FB391D76}" presName="Name37" presStyleLbl="parChTrans1D2" presStyleIdx="13" presStyleCnt="15"/>
      <dgm:spPr/>
    </dgm:pt>
    <dgm:pt modelId="{004399F6-1C27-4DA8-A0A8-610A65602630}" type="pres">
      <dgm:prSet presAssocID="{8F696181-78FD-4F73-AD36-2D8E2A2C8E27}" presName="hierRoot2" presStyleCnt="0">
        <dgm:presLayoutVars>
          <dgm:hierBranch val="init"/>
        </dgm:presLayoutVars>
      </dgm:prSet>
      <dgm:spPr/>
    </dgm:pt>
    <dgm:pt modelId="{255E1B4F-7706-4B17-A066-604130ED4A9F}" type="pres">
      <dgm:prSet presAssocID="{8F696181-78FD-4F73-AD36-2D8E2A2C8E27}" presName="rootComposite" presStyleCnt="0"/>
      <dgm:spPr/>
    </dgm:pt>
    <dgm:pt modelId="{C48FA58A-CBCE-4FD5-8141-86F6365377DA}" type="pres">
      <dgm:prSet presAssocID="{8F696181-78FD-4F73-AD36-2D8E2A2C8E27}" presName="rootText" presStyleLbl="node2" presStyleIdx="13" presStyleCnt="15" custScaleX="141002" custScaleY="364364" custLinFactX="-42498" custLinFactY="100000" custLinFactNeighborX="-100000" custLinFactNeighborY="122775">
        <dgm:presLayoutVars>
          <dgm:chPref val="3"/>
        </dgm:presLayoutVars>
      </dgm:prSet>
      <dgm:spPr/>
    </dgm:pt>
    <dgm:pt modelId="{0163D6FC-945F-4B3F-99B6-81B1AACE7674}" type="pres">
      <dgm:prSet presAssocID="{8F696181-78FD-4F73-AD36-2D8E2A2C8E27}" presName="rootConnector" presStyleLbl="node2" presStyleIdx="13" presStyleCnt="15"/>
      <dgm:spPr/>
    </dgm:pt>
    <dgm:pt modelId="{C035DEB9-069B-4988-88CB-F4E3954F292D}" type="pres">
      <dgm:prSet presAssocID="{8F696181-78FD-4F73-AD36-2D8E2A2C8E27}" presName="hierChild4" presStyleCnt="0"/>
      <dgm:spPr/>
    </dgm:pt>
    <dgm:pt modelId="{30D28F89-B389-4316-983D-C2CFA4DAEF1C}" type="pres">
      <dgm:prSet presAssocID="{0C3206A3-D9F6-42C9-BA9F-94A0AC0845EB}" presName="Name37" presStyleLbl="parChTrans1D3" presStyleIdx="52" presStyleCnt="67" custSzX="640083"/>
      <dgm:spPr/>
    </dgm:pt>
    <dgm:pt modelId="{59B47975-D9B3-4662-A85E-E45B16C972E7}" type="pres">
      <dgm:prSet presAssocID="{398144FC-344E-43D8-8BCA-93F84A3CFFF7}" presName="hierRoot2" presStyleCnt="0">
        <dgm:presLayoutVars>
          <dgm:hierBranch val="init"/>
        </dgm:presLayoutVars>
      </dgm:prSet>
      <dgm:spPr/>
    </dgm:pt>
    <dgm:pt modelId="{21D8F2B0-DE95-4A3F-8206-4D3EEBF30724}" type="pres">
      <dgm:prSet presAssocID="{398144FC-344E-43D8-8BCA-93F84A3CFFF7}" presName="rootComposite" presStyleCnt="0"/>
      <dgm:spPr/>
    </dgm:pt>
    <dgm:pt modelId="{61432599-7A8C-460B-A87F-ED9D3C548481}" type="pres">
      <dgm:prSet presAssocID="{398144FC-344E-43D8-8BCA-93F84A3CFFF7}" presName="rootText" presStyleLbl="node3" presStyleIdx="50" presStyleCnt="65" custScaleX="119969" custScaleY="239938" custLinFactX="-100000" custLinFactY="200000" custLinFactNeighborX="-113509" custLinFactNeighborY="276699">
        <dgm:presLayoutVars>
          <dgm:chPref val="3"/>
        </dgm:presLayoutVars>
      </dgm:prSet>
      <dgm:spPr/>
    </dgm:pt>
    <dgm:pt modelId="{26208485-E65C-4118-9A0B-FE523DEACC77}" type="pres">
      <dgm:prSet presAssocID="{398144FC-344E-43D8-8BCA-93F84A3CFFF7}" presName="rootConnector" presStyleLbl="node3" presStyleIdx="50" presStyleCnt="65"/>
      <dgm:spPr/>
    </dgm:pt>
    <dgm:pt modelId="{A5333DE5-F5A2-4C48-8340-60DAAC4DAF2E}" type="pres">
      <dgm:prSet presAssocID="{398144FC-344E-43D8-8BCA-93F84A3CFFF7}" presName="hierChild4" presStyleCnt="0"/>
      <dgm:spPr/>
    </dgm:pt>
    <dgm:pt modelId="{E2963BD6-8E94-492B-8A0F-1B3CCD7DC5B6}" type="pres">
      <dgm:prSet presAssocID="{398144FC-344E-43D8-8BCA-93F84A3CFFF7}" presName="hierChild5" presStyleCnt="0"/>
      <dgm:spPr/>
    </dgm:pt>
    <dgm:pt modelId="{B51C44FB-CE2A-4442-8C74-D08FC88C879E}" type="pres">
      <dgm:prSet presAssocID="{432118D1-FCD7-406C-99AA-3B0D02D7DB4B}" presName="Name37" presStyleLbl="parChTrans1D3" presStyleIdx="53" presStyleCnt="67"/>
      <dgm:spPr/>
    </dgm:pt>
    <dgm:pt modelId="{5D02886E-02F7-4CE8-9D07-3A85CC5F274C}" type="pres">
      <dgm:prSet presAssocID="{A16902C2-989F-4949-93C5-AF60C643E0E4}" presName="hierRoot2" presStyleCnt="0">
        <dgm:presLayoutVars>
          <dgm:hierBranch val="init"/>
        </dgm:presLayoutVars>
      </dgm:prSet>
      <dgm:spPr/>
    </dgm:pt>
    <dgm:pt modelId="{E938B9F4-F585-49F6-B87A-BCC340F46CCD}" type="pres">
      <dgm:prSet presAssocID="{A16902C2-989F-4949-93C5-AF60C643E0E4}" presName="rootComposite" presStyleCnt="0"/>
      <dgm:spPr/>
    </dgm:pt>
    <dgm:pt modelId="{AD2B6953-170D-42F3-AFED-A8BF83323B44}" type="pres">
      <dgm:prSet presAssocID="{A16902C2-989F-4949-93C5-AF60C643E0E4}" presName="rootText" presStyleLbl="node3" presStyleIdx="51" presStyleCnt="65" custScaleX="119969" custScaleY="250078" custLinFactNeighborX="-89329" custLinFactNeighborY="-66144">
        <dgm:presLayoutVars>
          <dgm:chPref val="3"/>
        </dgm:presLayoutVars>
      </dgm:prSet>
      <dgm:spPr/>
    </dgm:pt>
    <dgm:pt modelId="{192846AF-C2B3-498A-9D55-7F71EA0B20C1}" type="pres">
      <dgm:prSet presAssocID="{A16902C2-989F-4949-93C5-AF60C643E0E4}" presName="rootConnector" presStyleLbl="node3" presStyleIdx="51" presStyleCnt="65"/>
      <dgm:spPr/>
    </dgm:pt>
    <dgm:pt modelId="{19DBD8E8-63B2-46EB-9DB1-5A3916033B3E}" type="pres">
      <dgm:prSet presAssocID="{A16902C2-989F-4949-93C5-AF60C643E0E4}" presName="hierChild4" presStyleCnt="0"/>
      <dgm:spPr/>
    </dgm:pt>
    <dgm:pt modelId="{E9C3997E-67DA-427F-B3C2-9120E5331CF3}" type="pres">
      <dgm:prSet presAssocID="{A16902C2-989F-4949-93C5-AF60C643E0E4}" presName="hierChild5" presStyleCnt="0"/>
      <dgm:spPr/>
    </dgm:pt>
    <dgm:pt modelId="{7CC22511-C811-40C6-8619-5ECC8D89788F}" type="pres">
      <dgm:prSet presAssocID="{045D3CCF-36DF-4A22-AF49-C424F5A10A7D}" presName="Name37" presStyleLbl="parChTrans1D3" presStyleIdx="54" presStyleCnt="67" custSzX="640083"/>
      <dgm:spPr/>
    </dgm:pt>
    <dgm:pt modelId="{9C669870-C92B-49C2-B242-FB2E8E910597}" type="pres">
      <dgm:prSet presAssocID="{1F5FF4E7-AED9-4DDF-AF1E-62D99B51B2CB}" presName="hierRoot2" presStyleCnt="0">
        <dgm:presLayoutVars>
          <dgm:hierBranch val="init"/>
        </dgm:presLayoutVars>
      </dgm:prSet>
      <dgm:spPr/>
    </dgm:pt>
    <dgm:pt modelId="{C5CB51B8-8E59-4D8D-862F-CBF90D63F356}" type="pres">
      <dgm:prSet presAssocID="{1F5FF4E7-AED9-4DDF-AF1E-62D99B51B2CB}" presName="rootComposite" presStyleCnt="0"/>
      <dgm:spPr/>
    </dgm:pt>
    <dgm:pt modelId="{77496E7D-1072-48F2-8E52-88A66743CAA5}" type="pres">
      <dgm:prSet presAssocID="{1F5FF4E7-AED9-4DDF-AF1E-62D99B51B2CB}" presName="rootText" presStyleLbl="node3" presStyleIdx="52" presStyleCnt="65" custScaleX="119969" custScaleY="245920" custLinFactX="-100000" custLinFactY="69414" custLinFactNeighborX="-114225" custLinFactNeighborY="100000">
        <dgm:presLayoutVars>
          <dgm:chPref val="3"/>
        </dgm:presLayoutVars>
      </dgm:prSet>
      <dgm:spPr/>
    </dgm:pt>
    <dgm:pt modelId="{600AC126-A582-4A0D-92BC-22F7FC24030F}" type="pres">
      <dgm:prSet presAssocID="{1F5FF4E7-AED9-4DDF-AF1E-62D99B51B2CB}" presName="rootConnector" presStyleLbl="node3" presStyleIdx="52" presStyleCnt="65"/>
      <dgm:spPr/>
    </dgm:pt>
    <dgm:pt modelId="{7AF64A61-DE5C-459B-A464-827FAFD76DD5}" type="pres">
      <dgm:prSet presAssocID="{1F5FF4E7-AED9-4DDF-AF1E-62D99B51B2CB}" presName="hierChild4" presStyleCnt="0"/>
      <dgm:spPr/>
    </dgm:pt>
    <dgm:pt modelId="{4F675A6E-36DE-4FDA-A4EA-DE454033A774}" type="pres">
      <dgm:prSet presAssocID="{1F5FF4E7-AED9-4DDF-AF1E-62D99B51B2CB}" presName="hierChild5" presStyleCnt="0"/>
      <dgm:spPr/>
    </dgm:pt>
    <dgm:pt modelId="{A978919C-CDE5-49F1-885C-78485361E59D}" type="pres">
      <dgm:prSet presAssocID="{A2C87C83-49F2-4030-BF12-2964954FF42F}" presName="Name37" presStyleLbl="parChTrans1D3" presStyleIdx="55" presStyleCnt="67"/>
      <dgm:spPr/>
    </dgm:pt>
    <dgm:pt modelId="{0414ACEC-58C2-48EF-8B9B-F0F0AD500E1F}" type="pres">
      <dgm:prSet presAssocID="{F8116E2F-37FD-484A-AB8F-D2E7F91D6501}" presName="hierRoot2" presStyleCnt="0">
        <dgm:presLayoutVars>
          <dgm:hierBranch val="init"/>
        </dgm:presLayoutVars>
      </dgm:prSet>
      <dgm:spPr/>
    </dgm:pt>
    <dgm:pt modelId="{1945F20B-03CA-4443-B9A6-E5DBC69B9EC9}" type="pres">
      <dgm:prSet presAssocID="{F8116E2F-37FD-484A-AB8F-D2E7F91D6501}" presName="rootComposite" presStyleCnt="0"/>
      <dgm:spPr/>
    </dgm:pt>
    <dgm:pt modelId="{27639251-24F1-47A3-9B97-1A6A298E2F5D}" type="pres">
      <dgm:prSet presAssocID="{F8116E2F-37FD-484A-AB8F-D2E7F91D6501}" presName="rootText" presStyleLbl="node3" presStyleIdx="53" presStyleCnt="65" custScaleX="119413" custScaleY="237859" custLinFactY="-180705" custLinFactNeighborX="-88801" custLinFactNeighborY="-200000">
        <dgm:presLayoutVars>
          <dgm:chPref val="3"/>
        </dgm:presLayoutVars>
      </dgm:prSet>
      <dgm:spPr/>
    </dgm:pt>
    <dgm:pt modelId="{AF9C31EF-9B1C-4D10-B033-B33BD53B69DA}" type="pres">
      <dgm:prSet presAssocID="{F8116E2F-37FD-484A-AB8F-D2E7F91D6501}" presName="rootConnector" presStyleLbl="node3" presStyleIdx="53" presStyleCnt="65"/>
      <dgm:spPr/>
    </dgm:pt>
    <dgm:pt modelId="{E52FE9FA-75C7-4F00-B308-6920D5A77CAA}" type="pres">
      <dgm:prSet presAssocID="{F8116E2F-37FD-484A-AB8F-D2E7F91D6501}" presName="hierChild4" presStyleCnt="0"/>
      <dgm:spPr/>
    </dgm:pt>
    <dgm:pt modelId="{12037BF4-C906-409F-BFAA-832D77797787}" type="pres">
      <dgm:prSet presAssocID="{F8116E2F-37FD-484A-AB8F-D2E7F91D6501}" presName="hierChild5" presStyleCnt="0"/>
      <dgm:spPr/>
    </dgm:pt>
    <dgm:pt modelId="{B2CF0DCC-189F-4F10-B656-6BB845E7116B}" type="pres">
      <dgm:prSet presAssocID="{D3726D3F-A291-4656-8EBE-810A007E2C56}" presName="Name37" presStyleLbl="parChTrans1D3" presStyleIdx="56" presStyleCnt="67"/>
      <dgm:spPr/>
    </dgm:pt>
    <dgm:pt modelId="{FD2D9B9D-3F81-4E9A-A5A0-42AED332BE12}" type="pres">
      <dgm:prSet presAssocID="{A039B8C0-084E-4062-99B6-F7859870804E}" presName="hierRoot2" presStyleCnt="0">
        <dgm:presLayoutVars>
          <dgm:hierBranch val="init"/>
        </dgm:presLayoutVars>
      </dgm:prSet>
      <dgm:spPr/>
    </dgm:pt>
    <dgm:pt modelId="{B60AA321-9361-4F9C-B2AA-FC1F56717EFC}" type="pres">
      <dgm:prSet presAssocID="{A039B8C0-084E-4062-99B6-F7859870804E}" presName="rootComposite" presStyleCnt="0"/>
      <dgm:spPr/>
    </dgm:pt>
    <dgm:pt modelId="{99AE5CC1-E26A-4F93-BF6B-579EE500B230}" type="pres">
      <dgm:prSet presAssocID="{A039B8C0-084E-4062-99B6-F7859870804E}" presName="rootText" presStyleLbl="node3" presStyleIdx="54" presStyleCnt="65" custScaleX="120343" custScaleY="240687" custLinFactX="-100000" custLinFactY="-423940" custLinFactNeighborX="-121685" custLinFactNeighborY="-500000">
        <dgm:presLayoutVars>
          <dgm:chPref val="3"/>
        </dgm:presLayoutVars>
      </dgm:prSet>
      <dgm:spPr/>
    </dgm:pt>
    <dgm:pt modelId="{1D737775-0909-43B5-B376-0EC967944E37}" type="pres">
      <dgm:prSet presAssocID="{A039B8C0-084E-4062-99B6-F7859870804E}" presName="rootConnector" presStyleLbl="node3" presStyleIdx="54" presStyleCnt="65"/>
      <dgm:spPr/>
    </dgm:pt>
    <dgm:pt modelId="{B82B13FA-BE87-4189-B339-86899EC8FF6E}" type="pres">
      <dgm:prSet presAssocID="{A039B8C0-084E-4062-99B6-F7859870804E}" presName="hierChild4" presStyleCnt="0"/>
      <dgm:spPr/>
    </dgm:pt>
    <dgm:pt modelId="{E3031537-B7EE-4B90-9E26-A173A2E6FBDC}" type="pres">
      <dgm:prSet presAssocID="{A039B8C0-084E-4062-99B6-F7859870804E}" presName="hierChild5" presStyleCnt="0"/>
      <dgm:spPr/>
    </dgm:pt>
    <dgm:pt modelId="{4418E95F-7002-444E-8664-282A8DB2CD9F}" type="pres">
      <dgm:prSet presAssocID="{ED4F5F91-A1D4-4584-8CE9-8738029CD956}" presName="Name37" presStyleLbl="parChTrans1D3" presStyleIdx="57" presStyleCnt="67"/>
      <dgm:spPr/>
    </dgm:pt>
    <dgm:pt modelId="{37F8CA77-BA1B-4051-A6AF-8F016CDA6849}" type="pres">
      <dgm:prSet presAssocID="{EB4EEC0F-5D57-494A-B051-E7573327D2F4}" presName="hierRoot2" presStyleCnt="0">
        <dgm:presLayoutVars>
          <dgm:hierBranch val="init"/>
        </dgm:presLayoutVars>
      </dgm:prSet>
      <dgm:spPr/>
    </dgm:pt>
    <dgm:pt modelId="{3CDD8BAC-67B7-468B-A441-76E8F1351C1D}" type="pres">
      <dgm:prSet presAssocID="{EB4EEC0F-5D57-494A-B051-E7573327D2F4}" presName="rootComposite" presStyleCnt="0"/>
      <dgm:spPr/>
    </dgm:pt>
    <dgm:pt modelId="{3B2A46C4-E012-42CA-9196-618DFB816AE3}" type="pres">
      <dgm:prSet presAssocID="{EB4EEC0F-5D57-494A-B051-E7573327D2F4}" presName="rootText" presStyleLbl="node3" presStyleIdx="55" presStyleCnt="65" custScaleX="119969" custScaleY="231875" custLinFactY="-300000" custLinFactNeighborX="-89638" custLinFactNeighborY="-377529">
        <dgm:presLayoutVars>
          <dgm:chPref val="3"/>
        </dgm:presLayoutVars>
      </dgm:prSet>
      <dgm:spPr/>
    </dgm:pt>
    <dgm:pt modelId="{6BFF6D86-DE50-4FD8-AD3A-B4786C053800}" type="pres">
      <dgm:prSet presAssocID="{EB4EEC0F-5D57-494A-B051-E7573327D2F4}" presName="rootConnector" presStyleLbl="node3" presStyleIdx="55" presStyleCnt="65"/>
      <dgm:spPr/>
    </dgm:pt>
    <dgm:pt modelId="{23292F56-7D7A-4B35-8C0F-0DFD16BE84F6}" type="pres">
      <dgm:prSet presAssocID="{EB4EEC0F-5D57-494A-B051-E7573327D2F4}" presName="hierChild4" presStyleCnt="0"/>
      <dgm:spPr/>
    </dgm:pt>
    <dgm:pt modelId="{3FE26C35-EF43-465A-A935-F56D5CE0815B}" type="pres">
      <dgm:prSet presAssocID="{EB4EEC0F-5D57-494A-B051-E7573327D2F4}" presName="hierChild5" presStyleCnt="0"/>
      <dgm:spPr/>
    </dgm:pt>
    <dgm:pt modelId="{A756865B-7C08-4AA3-985B-4DEB04B5C0DB}" type="pres">
      <dgm:prSet presAssocID="{86559216-4DDE-4C1E-AC87-5994BB3BAEDA}" presName="Name37" presStyleLbl="parChTrans1D3" presStyleIdx="58" presStyleCnt="67"/>
      <dgm:spPr/>
    </dgm:pt>
    <dgm:pt modelId="{71C0D8AC-3F7A-4D2B-AED1-DF8A92890F8E}" type="pres">
      <dgm:prSet presAssocID="{4ABBE649-48BA-4467-B72F-FC50B805E75D}" presName="hierRoot2" presStyleCnt="0">
        <dgm:presLayoutVars>
          <dgm:hierBranch val="init"/>
        </dgm:presLayoutVars>
      </dgm:prSet>
      <dgm:spPr/>
    </dgm:pt>
    <dgm:pt modelId="{E5D940E6-659D-451A-87F8-B3479F5D1DFB}" type="pres">
      <dgm:prSet presAssocID="{4ABBE649-48BA-4467-B72F-FC50B805E75D}" presName="rootComposite" presStyleCnt="0"/>
      <dgm:spPr/>
    </dgm:pt>
    <dgm:pt modelId="{16AD2C10-09B8-4D24-A131-6D0858DD9D4E}" type="pres">
      <dgm:prSet presAssocID="{4ABBE649-48BA-4467-B72F-FC50B805E75D}" presName="rootText" presStyleLbl="node3" presStyleIdx="56" presStyleCnt="65" custScaleX="119969" custScaleY="239939" custLinFactX="-100000" custLinFactY="-300000" custLinFactNeighborX="-115988" custLinFactNeighborY="-396211">
        <dgm:presLayoutVars>
          <dgm:chPref val="3"/>
        </dgm:presLayoutVars>
      </dgm:prSet>
      <dgm:spPr/>
    </dgm:pt>
    <dgm:pt modelId="{4C5362AD-D5D2-4482-B692-3F04DC136790}" type="pres">
      <dgm:prSet presAssocID="{4ABBE649-48BA-4467-B72F-FC50B805E75D}" presName="rootConnector" presStyleLbl="node3" presStyleIdx="56" presStyleCnt="65"/>
      <dgm:spPr/>
    </dgm:pt>
    <dgm:pt modelId="{D429C39E-45F2-41A0-827C-691302EF853A}" type="pres">
      <dgm:prSet presAssocID="{4ABBE649-48BA-4467-B72F-FC50B805E75D}" presName="hierChild4" presStyleCnt="0"/>
      <dgm:spPr/>
    </dgm:pt>
    <dgm:pt modelId="{2470D796-7AF9-4448-BEE6-F199462805C5}" type="pres">
      <dgm:prSet presAssocID="{4ABBE649-48BA-4467-B72F-FC50B805E75D}" presName="hierChild5" presStyleCnt="0"/>
      <dgm:spPr/>
    </dgm:pt>
    <dgm:pt modelId="{193FCD16-3CE6-4E6B-B807-A6FA194C1BD1}" type="pres">
      <dgm:prSet presAssocID="{E8EFC3D6-D1CC-40F9-8974-3934B66EE30C}" presName="Name37" presStyleLbl="parChTrans1D3" presStyleIdx="59" presStyleCnt="67"/>
      <dgm:spPr/>
    </dgm:pt>
    <dgm:pt modelId="{BEFFBDFC-368F-467E-AA37-6600D10D7F9D}" type="pres">
      <dgm:prSet presAssocID="{065E590D-8808-45C8-9571-5A3BE62372E7}" presName="hierRoot2" presStyleCnt="0">
        <dgm:presLayoutVars>
          <dgm:hierBranch val="init"/>
        </dgm:presLayoutVars>
      </dgm:prSet>
      <dgm:spPr/>
    </dgm:pt>
    <dgm:pt modelId="{F835161C-2675-4186-A151-8F69F4AFEFE4}" type="pres">
      <dgm:prSet presAssocID="{065E590D-8808-45C8-9571-5A3BE62372E7}" presName="rootComposite" presStyleCnt="0"/>
      <dgm:spPr/>
    </dgm:pt>
    <dgm:pt modelId="{F834ADB5-7A26-45FF-971F-619F2CEFD293}" type="pres">
      <dgm:prSet presAssocID="{065E590D-8808-45C8-9571-5A3BE62372E7}" presName="rootText" presStyleLbl="node3" presStyleIdx="57" presStyleCnt="65" custScaleX="118318" custScaleY="235294" custLinFactY="-472527" custLinFactNeighborX="-86956" custLinFactNeighborY="-500000">
        <dgm:presLayoutVars>
          <dgm:chPref val="3"/>
        </dgm:presLayoutVars>
      </dgm:prSet>
      <dgm:spPr/>
    </dgm:pt>
    <dgm:pt modelId="{607ACFD6-F144-4AE2-A299-FACAE11D667B}" type="pres">
      <dgm:prSet presAssocID="{065E590D-8808-45C8-9571-5A3BE62372E7}" presName="rootConnector" presStyleLbl="node3" presStyleIdx="57" presStyleCnt="65"/>
      <dgm:spPr/>
    </dgm:pt>
    <dgm:pt modelId="{13F21329-D27C-4CE7-B544-6B9EF5D9BC36}" type="pres">
      <dgm:prSet presAssocID="{065E590D-8808-45C8-9571-5A3BE62372E7}" presName="hierChild4" presStyleCnt="0"/>
      <dgm:spPr/>
    </dgm:pt>
    <dgm:pt modelId="{85D136D3-1B13-435C-BCD4-825B26B1550B}" type="pres">
      <dgm:prSet presAssocID="{065E590D-8808-45C8-9571-5A3BE62372E7}" presName="hierChild5" presStyleCnt="0"/>
      <dgm:spPr/>
    </dgm:pt>
    <dgm:pt modelId="{6F1A0CEC-616E-43DE-939B-CD9D374E5395}" type="pres">
      <dgm:prSet presAssocID="{8F696181-78FD-4F73-AD36-2D8E2A2C8E27}" presName="hierChild5" presStyleCnt="0"/>
      <dgm:spPr/>
    </dgm:pt>
    <dgm:pt modelId="{D290488A-C93A-441F-9219-D30AEF4FF063}" type="pres">
      <dgm:prSet presAssocID="{B20A2B5C-5CD4-41B4-B38E-9E86073F699A}" presName="Name37" presStyleLbl="parChTrans1D2" presStyleIdx="14" presStyleCnt="15"/>
      <dgm:spPr/>
    </dgm:pt>
    <dgm:pt modelId="{D9A61556-497E-455B-86C5-C31EDE701FE6}" type="pres">
      <dgm:prSet presAssocID="{A4E8D077-AFF2-4963-800B-7C8C89AA1CE9}" presName="hierRoot2" presStyleCnt="0">
        <dgm:presLayoutVars>
          <dgm:hierBranch val="init"/>
        </dgm:presLayoutVars>
      </dgm:prSet>
      <dgm:spPr/>
    </dgm:pt>
    <dgm:pt modelId="{B1425A12-38AE-46D3-9791-663EFEBFCF2A}" type="pres">
      <dgm:prSet presAssocID="{A4E8D077-AFF2-4963-800B-7C8C89AA1CE9}" presName="rootComposite" presStyleCnt="0"/>
      <dgm:spPr/>
    </dgm:pt>
    <dgm:pt modelId="{9086573B-895B-4710-923D-ED528D9BD8AE}" type="pres">
      <dgm:prSet presAssocID="{A4E8D077-AFF2-4963-800B-7C8C89AA1CE9}" presName="rootText" presStyleLbl="node2" presStyleIdx="14" presStyleCnt="15" custScaleX="142073" custScaleY="361928" custLinFactY="100000" custLinFactNeighborX="-70989" custLinFactNeighborY="122608">
        <dgm:presLayoutVars>
          <dgm:chPref val="3"/>
        </dgm:presLayoutVars>
      </dgm:prSet>
      <dgm:spPr/>
    </dgm:pt>
    <dgm:pt modelId="{317D0E8C-6346-4652-BC30-CF45CAD19AB0}" type="pres">
      <dgm:prSet presAssocID="{A4E8D077-AFF2-4963-800B-7C8C89AA1CE9}" presName="rootConnector" presStyleLbl="node2" presStyleIdx="14" presStyleCnt="15"/>
      <dgm:spPr/>
    </dgm:pt>
    <dgm:pt modelId="{B3AB9DF2-14C0-425B-ADF6-DC3A250308C9}" type="pres">
      <dgm:prSet presAssocID="{A4E8D077-AFF2-4963-800B-7C8C89AA1CE9}" presName="hierChild4" presStyleCnt="0"/>
      <dgm:spPr/>
    </dgm:pt>
    <dgm:pt modelId="{D3A0E4CA-5EB5-4D94-8F98-6075349CE04F}" type="pres">
      <dgm:prSet presAssocID="{C4C887E2-4174-4765-B500-2657567CE041}" presName="Name37" presStyleLbl="parChTrans1D3" presStyleIdx="60" presStyleCnt="67"/>
      <dgm:spPr/>
    </dgm:pt>
    <dgm:pt modelId="{DDA95C38-3527-4B07-A141-0EB69C07F4A8}" type="pres">
      <dgm:prSet presAssocID="{370B4395-F477-42E9-A4AA-7F725DD4AC81}" presName="hierRoot2" presStyleCnt="0">
        <dgm:presLayoutVars>
          <dgm:hierBranch val="init"/>
        </dgm:presLayoutVars>
      </dgm:prSet>
      <dgm:spPr/>
    </dgm:pt>
    <dgm:pt modelId="{0A2C7EED-BA11-441C-A4DC-F4A38BF9D3F9}" type="pres">
      <dgm:prSet presAssocID="{370B4395-F477-42E9-A4AA-7F725DD4AC81}" presName="rootComposite" presStyleCnt="0"/>
      <dgm:spPr/>
    </dgm:pt>
    <dgm:pt modelId="{3BACD320-64D5-48CB-A406-1FD235A25371}" type="pres">
      <dgm:prSet presAssocID="{370B4395-F477-42E9-A4AA-7F725DD4AC81}" presName="rootText" presStyleLbl="node3" presStyleIdx="58" presStyleCnt="65" custScaleX="118307" custScaleY="245393" custLinFactY="500000" custLinFactNeighborX="-25532" custLinFactNeighborY="510025">
        <dgm:presLayoutVars>
          <dgm:chPref val="3"/>
        </dgm:presLayoutVars>
      </dgm:prSet>
      <dgm:spPr/>
    </dgm:pt>
    <dgm:pt modelId="{02F54D51-E6CC-4079-9383-EB773DAC2A32}" type="pres">
      <dgm:prSet presAssocID="{370B4395-F477-42E9-A4AA-7F725DD4AC81}" presName="rootConnector" presStyleLbl="node3" presStyleIdx="58" presStyleCnt="65"/>
      <dgm:spPr/>
    </dgm:pt>
    <dgm:pt modelId="{5C76C17D-312F-4B3D-9ADE-B734D5521D75}" type="pres">
      <dgm:prSet presAssocID="{370B4395-F477-42E9-A4AA-7F725DD4AC81}" presName="hierChild4" presStyleCnt="0"/>
      <dgm:spPr/>
    </dgm:pt>
    <dgm:pt modelId="{A7A98480-E242-4598-A570-034D96B46E7D}" type="pres">
      <dgm:prSet presAssocID="{370B4395-F477-42E9-A4AA-7F725DD4AC81}" presName="hierChild5" presStyleCnt="0"/>
      <dgm:spPr/>
    </dgm:pt>
    <dgm:pt modelId="{1D787C32-8038-4376-B4B4-28480D436E35}" type="pres">
      <dgm:prSet presAssocID="{888B0069-D211-482B-B32F-8A7DBBB84089}" presName="Name37" presStyleLbl="parChTrans1D3" presStyleIdx="61" presStyleCnt="67"/>
      <dgm:spPr/>
    </dgm:pt>
    <dgm:pt modelId="{062339F2-0A14-4895-A13A-46287FBB7DD8}" type="pres">
      <dgm:prSet presAssocID="{16749534-40FA-4E4A-88AE-0623E6192200}" presName="hierRoot2" presStyleCnt="0">
        <dgm:presLayoutVars>
          <dgm:hierBranch val="init"/>
        </dgm:presLayoutVars>
      </dgm:prSet>
      <dgm:spPr/>
    </dgm:pt>
    <dgm:pt modelId="{7261DCCB-626D-43EA-80DD-BFA5CB11904E}" type="pres">
      <dgm:prSet presAssocID="{16749534-40FA-4E4A-88AE-0623E6192200}" presName="rootComposite" presStyleCnt="0"/>
      <dgm:spPr/>
    </dgm:pt>
    <dgm:pt modelId="{72F83B47-A968-4EEE-AD6A-79AC3F699F7C}" type="pres">
      <dgm:prSet presAssocID="{16749534-40FA-4E4A-88AE-0623E6192200}" presName="rootText" presStyleLbl="node3" presStyleIdx="59" presStyleCnt="65" custScaleX="119969" custScaleY="239938" custLinFactX="-13714" custLinFactY="100000" custLinFactNeighborX="-100000" custLinFactNeighborY="100048">
        <dgm:presLayoutVars>
          <dgm:chPref val="3"/>
        </dgm:presLayoutVars>
      </dgm:prSet>
      <dgm:spPr/>
    </dgm:pt>
    <dgm:pt modelId="{4FDB6D62-C0EC-44A8-A1D9-8D173325732E}" type="pres">
      <dgm:prSet presAssocID="{16749534-40FA-4E4A-88AE-0623E6192200}" presName="rootConnector" presStyleLbl="node3" presStyleIdx="59" presStyleCnt="65"/>
      <dgm:spPr/>
    </dgm:pt>
    <dgm:pt modelId="{EEAC40A2-3E1F-4711-8229-10145EDF3143}" type="pres">
      <dgm:prSet presAssocID="{16749534-40FA-4E4A-88AE-0623E6192200}" presName="hierChild4" presStyleCnt="0"/>
      <dgm:spPr/>
    </dgm:pt>
    <dgm:pt modelId="{993FF7F4-CD4D-4FA5-987C-124A25D67E1E}" type="pres">
      <dgm:prSet presAssocID="{16749534-40FA-4E4A-88AE-0623E6192200}" presName="hierChild5" presStyleCnt="0"/>
      <dgm:spPr/>
    </dgm:pt>
    <dgm:pt modelId="{F802918B-F720-4BDC-9CDE-0A41A5C6A85B}" type="pres">
      <dgm:prSet presAssocID="{ACF75A1E-7843-49C4-87CA-47774DE1F078}" presName="Name37" presStyleLbl="parChTrans1D3" presStyleIdx="62" presStyleCnt="67"/>
      <dgm:spPr/>
    </dgm:pt>
    <dgm:pt modelId="{61273376-971D-4A5C-A532-4C1C6408A246}" type="pres">
      <dgm:prSet presAssocID="{D51A56B2-1B33-4E5D-83EC-1740DB5E53F7}" presName="hierRoot2" presStyleCnt="0">
        <dgm:presLayoutVars>
          <dgm:hierBranch val="init"/>
        </dgm:presLayoutVars>
      </dgm:prSet>
      <dgm:spPr/>
    </dgm:pt>
    <dgm:pt modelId="{AF0B620B-3627-4D64-8580-F423C9AEC5B2}" type="pres">
      <dgm:prSet presAssocID="{D51A56B2-1B33-4E5D-83EC-1740DB5E53F7}" presName="rootComposite" presStyleCnt="0"/>
      <dgm:spPr/>
    </dgm:pt>
    <dgm:pt modelId="{4954BA78-2463-4223-AF49-B6BB6473B462}" type="pres">
      <dgm:prSet presAssocID="{D51A56B2-1B33-4E5D-83EC-1740DB5E53F7}" presName="rootText" presStyleLbl="node3" presStyleIdx="60" presStyleCnt="65" custScaleX="119969" custScaleY="239938" custLinFactX="-13714" custLinFactY="-143600" custLinFactNeighborX="-100000" custLinFactNeighborY="-200000">
        <dgm:presLayoutVars>
          <dgm:chPref val="3"/>
        </dgm:presLayoutVars>
      </dgm:prSet>
      <dgm:spPr/>
    </dgm:pt>
    <dgm:pt modelId="{6135AE39-9B97-4A6B-9DE8-5B40336F06D0}" type="pres">
      <dgm:prSet presAssocID="{D51A56B2-1B33-4E5D-83EC-1740DB5E53F7}" presName="rootConnector" presStyleLbl="node3" presStyleIdx="60" presStyleCnt="65"/>
      <dgm:spPr/>
    </dgm:pt>
    <dgm:pt modelId="{7F813798-43E8-426F-9434-ED191D36DCAE}" type="pres">
      <dgm:prSet presAssocID="{D51A56B2-1B33-4E5D-83EC-1740DB5E53F7}" presName="hierChild4" presStyleCnt="0"/>
      <dgm:spPr/>
    </dgm:pt>
    <dgm:pt modelId="{1C08F1B7-0474-4DE3-A049-2BA4CC94972E}" type="pres">
      <dgm:prSet presAssocID="{D51A56B2-1B33-4E5D-83EC-1740DB5E53F7}" presName="hierChild5" presStyleCnt="0"/>
      <dgm:spPr/>
    </dgm:pt>
    <dgm:pt modelId="{020235DE-0BDC-45D6-A8F9-CCD91B00D4C5}" type="pres">
      <dgm:prSet presAssocID="{21D892A1-A1A8-4681-95CA-4AD4BB181DBA}" presName="Name37" presStyleLbl="parChTrans1D3" presStyleIdx="63" presStyleCnt="67"/>
      <dgm:spPr/>
    </dgm:pt>
    <dgm:pt modelId="{D656F4F8-0913-4200-B018-6BF83106E603}" type="pres">
      <dgm:prSet presAssocID="{D8841A83-585C-4483-B41D-F7AF8D005643}" presName="hierRoot2" presStyleCnt="0">
        <dgm:presLayoutVars>
          <dgm:hierBranch val="init"/>
        </dgm:presLayoutVars>
      </dgm:prSet>
      <dgm:spPr/>
    </dgm:pt>
    <dgm:pt modelId="{86A87684-7669-4843-AC2E-F8FD7070E705}" type="pres">
      <dgm:prSet presAssocID="{D8841A83-585C-4483-B41D-F7AF8D005643}" presName="rootComposite" presStyleCnt="0"/>
      <dgm:spPr/>
    </dgm:pt>
    <dgm:pt modelId="{00D194D1-2B8A-481A-9875-5B10D5DF5440}" type="pres">
      <dgm:prSet presAssocID="{D8841A83-585C-4483-B41D-F7AF8D005643}" presName="rootText" presStyleLbl="node3" presStyleIdx="61" presStyleCnt="65" custScaleX="119969" custScaleY="239938" custLinFactY="-300000" custLinFactNeighborX="20945" custLinFactNeighborY="-329155">
        <dgm:presLayoutVars>
          <dgm:chPref val="3"/>
        </dgm:presLayoutVars>
      </dgm:prSet>
      <dgm:spPr/>
    </dgm:pt>
    <dgm:pt modelId="{80D1BDDB-5F50-492F-B42F-9E0AF0B8D37C}" type="pres">
      <dgm:prSet presAssocID="{D8841A83-585C-4483-B41D-F7AF8D005643}" presName="rootConnector" presStyleLbl="node3" presStyleIdx="61" presStyleCnt="65"/>
      <dgm:spPr/>
    </dgm:pt>
    <dgm:pt modelId="{261F9137-5F55-4BDA-A4C2-DBAB7448AF71}" type="pres">
      <dgm:prSet presAssocID="{D8841A83-585C-4483-B41D-F7AF8D005643}" presName="hierChild4" presStyleCnt="0"/>
      <dgm:spPr/>
    </dgm:pt>
    <dgm:pt modelId="{70A5F51D-E2B2-4444-A7F7-D87911BA9147}" type="pres">
      <dgm:prSet presAssocID="{D8841A83-585C-4483-B41D-F7AF8D005643}" presName="hierChild5" presStyleCnt="0"/>
      <dgm:spPr/>
    </dgm:pt>
    <dgm:pt modelId="{A3717FBF-8C2F-4044-B8D5-9DAE4A87587A}" type="pres">
      <dgm:prSet presAssocID="{2D78EB56-751C-48EB-8460-AD03A87EB784}" presName="Name37" presStyleLbl="parChTrans1D3" presStyleIdx="64" presStyleCnt="67"/>
      <dgm:spPr/>
    </dgm:pt>
    <dgm:pt modelId="{136441D9-F56F-445E-88DB-57237A75648B}" type="pres">
      <dgm:prSet presAssocID="{D3991503-DCCD-49F7-9BA0-F7D11B25C595}" presName="hierRoot2" presStyleCnt="0">
        <dgm:presLayoutVars>
          <dgm:hierBranch val="init"/>
        </dgm:presLayoutVars>
      </dgm:prSet>
      <dgm:spPr/>
    </dgm:pt>
    <dgm:pt modelId="{CAEA4774-7556-481B-92E3-B36D047D571E}" type="pres">
      <dgm:prSet presAssocID="{D3991503-DCCD-49F7-9BA0-F7D11B25C595}" presName="rootComposite" presStyleCnt="0"/>
      <dgm:spPr/>
    </dgm:pt>
    <dgm:pt modelId="{539549A2-E029-4D3D-B18F-E0346D3A7399}" type="pres">
      <dgm:prSet presAssocID="{D3991503-DCCD-49F7-9BA0-F7D11B25C595}" presName="rootText" presStyleLbl="node3" presStyleIdx="62" presStyleCnt="65" custScaleX="119969" custScaleY="239938" custLinFactY="-300000" custLinFactNeighborX="21803" custLinFactNeighborY="-347109">
        <dgm:presLayoutVars>
          <dgm:chPref val="3"/>
        </dgm:presLayoutVars>
      </dgm:prSet>
      <dgm:spPr/>
    </dgm:pt>
    <dgm:pt modelId="{B563126E-18CE-4E88-9849-F15EBECF56B3}" type="pres">
      <dgm:prSet presAssocID="{D3991503-DCCD-49F7-9BA0-F7D11B25C595}" presName="rootConnector" presStyleLbl="node3" presStyleIdx="62" presStyleCnt="65"/>
      <dgm:spPr/>
    </dgm:pt>
    <dgm:pt modelId="{C97E4723-27EC-44E8-8C89-533F779D2992}" type="pres">
      <dgm:prSet presAssocID="{D3991503-DCCD-49F7-9BA0-F7D11B25C595}" presName="hierChild4" presStyleCnt="0"/>
      <dgm:spPr/>
    </dgm:pt>
    <dgm:pt modelId="{90D79BA5-32F2-45D4-A851-E1C1D7FFF773}" type="pres">
      <dgm:prSet presAssocID="{D3991503-DCCD-49F7-9BA0-F7D11B25C595}" presName="hierChild5" presStyleCnt="0"/>
      <dgm:spPr/>
    </dgm:pt>
    <dgm:pt modelId="{4DEF852A-92DC-BB41-B37B-6069BCB98783}" type="pres">
      <dgm:prSet presAssocID="{B1E7B58E-DA15-BC4A-9506-8F30F826C541}" presName="Name37" presStyleLbl="parChTrans1D3" presStyleIdx="65" presStyleCnt="67"/>
      <dgm:spPr/>
    </dgm:pt>
    <dgm:pt modelId="{4F37CC87-FAB3-5948-8465-145CC8DE3739}" type="pres">
      <dgm:prSet presAssocID="{303CED03-17D6-B54B-8D9D-012F211E5080}" presName="hierRoot2" presStyleCnt="0">
        <dgm:presLayoutVars>
          <dgm:hierBranch val="init"/>
        </dgm:presLayoutVars>
      </dgm:prSet>
      <dgm:spPr/>
    </dgm:pt>
    <dgm:pt modelId="{60318D7D-497A-F048-81FA-3880344856EC}" type="pres">
      <dgm:prSet presAssocID="{303CED03-17D6-B54B-8D9D-012F211E5080}" presName="rootComposite" presStyleCnt="0"/>
      <dgm:spPr/>
    </dgm:pt>
    <dgm:pt modelId="{90DF944D-E3E2-D64A-B512-66BC2EBCD7F0}" type="pres">
      <dgm:prSet presAssocID="{303CED03-17D6-B54B-8D9D-012F211E5080}" presName="rootText" presStyleLbl="node3" presStyleIdx="63" presStyleCnt="65" custScaleX="113012" custScaleY="239113" custLinFactY="-300000" custLinFactNeighborX="21778" custLinFactNeighborY="-364264">
        <dgm:presLayoutVars>
          <dgm:chPref val="3"/>
        </dgm:presLayoutVars>
      </dgm:prSet>
      <dgm:spPr/>
    </dgm:pt>
    <dgm:pt modelId="{EF42FB4B-F1A4-A947-8BC4-CC32FDD90D6A}" type="pres">
      <dgm:prSet presAssocID="{303CED03-17D6-B54B-8D9D-012F211E5080}" presName="rootConnector" presStyleLbl="node3" presStyleIdx="63" presStyleCnt="65"/>
      <dgm:spPr/>
    </dgm:pt>
    <dgm:pt modelId="{CBBF8AF3-CAEC-114D-9ABE-2738D4D1B101}" type="pres">
      <dgm:prSet presAssocID="{303CED03-17D6-B54B-8D9D-012F211E5080}" presName="hierChild4" presStyleCnt="0"/>
      <dgm:spPr/>
    </dgm:pt>
    <dgm:pt modelId="{8CA08BD1-2BC8-964C-AFDB-9398424AEF92}" type="pres">
      <dgm:prSet presAssocID="{303CED03-17D6-B54B-8D9D-012F211E5080}" presName="hierChild5" presStyleCnt="0"/>
      <dgm:spPr/>
    </dgm:pt>
    <dgm:pt modelId="{2C3921F9-529F-4123-862A-3BE0CBD85DCB}" type="pres">
      <dgm:prSet presAssocID="{291337A2-4BE9-4F4B-80A8-5FA57C04A086}" presName="Name37" presStyleLbl="parChTrans1D3" presStyleIdx="66" presStyleCnt="67"/>
      <dgm:spPr/>
    </dgm:pt>
    <dgm:pt modelId="{CC437CBE-C216-4279-B4C1-4FBB76EAF993}" type="pres">
      <dgm:prSet presAssocID="{4F0B92C7-E74A-490B-A331-415EE2BBEE6D}" presName="hierRoot2" presStyleCnt="0">
        <dgm:presLayoutVars>
          <dgm:hierBranch val="init"/>
        </dgm:presLayoutVars>
      </dgm:prSet>
      <dgm:spPr/>
    </dgm:pt>
    <dgm:pt modelId="{0424BEC9-6886-41E2-B2C5-F4832B51E44D}" type="pres">
      <dgm:prSet presAssocID="{4F0B92C7-E74A-490B-A331-415EE2BBEE6D}" presName="rootComposite" presStyleCnt="0"/>
      <dgm:spPr/>
    </dgm:pt>
    <dgm:pt modelId="{EA2A5157-29D8-4D53-8AB0-9DACBFD1CD1D}" type="pres">
      <dgm:prSet presAssocID="{4F0B92C7-E74A-490B-A331-415EE2BBEE6D}" presName="rootText" presStyleLbl="node3" presStyleIdx="64" presStyleCnt="65" custScaleX="120318" custScaleY="240636" custLinFactX="-17411" custLinFactY="-442054" custLinFactNeighborX="-100000" custLinFactNeighborY="-500000">
        <dgm:presLayoutVars>
          <dgm:chPref val="3"/>
        </dgm:presLayoutVars>
      </dgm:prSet>
      <dgm:spPr/>
    </dgm:pt>
    <dgm:pt modelId="{377D3285-BAC1-45BC-8F1E-862302F407B8}" type="pres">
      <dgm:prSet presAssocID="{4F0B92C7-E74A-490B-A331-415EE2BBEE6D}" presName="rootConnector" presStyleLbl="node3" presStyleIdx="64" presStyleCnt="65"/>
      <dgm:spPr/>
    </dgm:pt>
    <dgm:pt modelId="{F61EC97B-AFFE-4221-9557-C018C07E404F}" type="pres">
      <dgm:prSet presAssocID="{4F0B92C7-E74A-490B-A331-415EE2BBEE6D}" presName="hierChild4" presStyleCnt="0"/>
      <dgm:spPr/>
    </dgm:pt>
    <dgm:pt modelId="{A6D807DF-D83E-45A5-91E4-A20765491266}" type="pres">
      <dgm:prSet presAssocID="{4F0B92C7-E74A-490B-A331-415EE2BBEE6D}" presName="hierChild5" presStyleCnt="0"/>
      <dgm:spPr/>
    </dgm:pt>
    <dgm:pt modelId="{385F52AA-B03C-41D9-9097-AAF961C893B6}" type="pres">
      <dgm:prSet presAssocID="{A4E8D077-AFF2-4963-800B-7C8C89AA1CE9}" presName="hierChild5" presStyleCnt="0"/>
      <dgm:spPr/>
    </dgm:pt>
    <dgm:pt modelId="{612EB53C-7D87-4A76-B0CD-72E34857CDA0}" type="pres">
      <dgm:prSet presAssocID="{64647FAA-F0C1-49F2-A193-495F1A8BCD28}" presName="hierChild3" presStyleCnt="0"/>
      <dgm:spPr/>
    </dgm:pt>
  </dgm:ptLst>
  <dgm:cxnLst>
    <dgm:cxn modelId="{E4258B00-D6C8-4D36-90DA-2064D5867207}" type="presOf" srcId="{FE36AA06-75F0-45B1-8B6F-D12969DDFF65}" destId="{5159AF33-9F24-474C-920C-1D39755C85A6}" srcOrd="1" destOrd="0" presId="urn:microsoft.com/office/officeart/2005/8/layout/orgChart1"/>
    <dgm:cxn modelId="{127ACD00-3503-4003-9AFC-4D5E68397247}" srcId="{158B83E9-A123-4BA3-BA44-F3FD7CD1E03A}" destId="{C4DCB440-C8C0-4EFB-9F7E-B81ACD8C669A}" srcOrd="8" destOrd="0" parTransId="{010CC163-04EF-4AEE-AC6D-05899261860D}" sibTransId="{D860AA5B-211D-4410-B9EF-DB7CB8BBEA53}"/>
    <dgm:cxn modelId="{3C074701-6248-486E-BA94-7D4B2A60236B}" type="presOf" srcId="{955A7E12-D6AF-4ABA-9CD0-FF35862C01B0}" destId="{E03E643F-469E-41CF-A651-BE467F86D42C}" srcOrd="0" destOrd="0" presId="urn:microsoft.com/office/officeart/2005/8/layout/orgChart1"/>
    <dgm:cxn modelId="{5D6C4202-9ED1-4E0E-BA9A-9985D5EECA51}" srcId="{C1DBB4D3-E6AA-44CD-8146-FC722F29337E}" destId="{A0168ECF-C6EB-49DB-ACEA-2568A4FA4A7C}" srcOrd="0" destOrd="0" parTransId="{DA443ADA-95F4-4880-80E5-08D774FB144D}" sibTransId="{760A88B2-6814-482F-9342-B3993BFDE9F6}"/>
    <dgm:cxn modelId="{63D68A02-634E-4649-9A7B-CAB9A7435591}" type="presOf" srcId="{21D892A1-A1A8-4681-95CA-4AD4BB181DBA}" destId="{020235DE-0BDC-45D6-A8F9-CCD91B00D4C5}" srcOrd="0" destOrd="0" presId="urn:microsoft.com/office/officeart/2005/8/layout/orgChart1"/>
    <dgm:cxn modelId="{22FC4103-A501-4BD9-A884-7E8C812CC11C}" type="presOf" srcId="{4BC4BF38-36B2-4E13-A6A6-805247316E83}" destId="{8C879E08-EFA6-47C7-9FF4-B5A54067248D}" srcOrd="0" destOrd="0" presId="urn:microsoft.com/office/officeart/2005/8/layout/orgChart1"/>
    <dgm:cxn modelId="{E39C9403-C79E-41B0-A64B-0DB3515C4155}" srcId="{D09E6206-993D-4DE0-9C22-AB09BF1E8E65}" destId="{FE257FA4-1875-4D7E-82A6-E1EA11F4FFE4}" srcOrd="1" destOrd="0" parTransId="{34895820-7BC3-4E55-B2CA-62427972C120}" sibTransId="{9D0682FB-8942-4ABC-9716-78A85A2752BF}"/>
    <dgm:cxn modelId="{FA3CBD03-F8AC-42A5-B8A2-A7922E1F3707}" type="presOf" srcId="{8529780E-0698-4F1C-A5E7-7CFA654A506A}" destId="{02E3B3FC-824B-43D9-BBE8-8EB0806C625D}" srcOrd="0" destOrd="0" presId="urn:microsoft.com/office/officeart/2005/8/layout/orgChart1"/>
    <dgm:cxn modelId="{1FEBDE04-9E33-4B00-A700-EA228794A947}" type="presOf" srcId="{91012A8C-9406-4799-8211-CA7CDD689B3B}" destId="{AD005E19-5835-4137-A272-9870BC42E569}" srcOrd="0" destOrd="0" presId="urn:microsoft.com/office/officeart/2005/8/layout/orgChart1"/>
    <dgm:cxn modelId="{D4430E05-B1A5-48C0-B7B4-3825F0920663}" type="presOf" srcId="{86C741BC-C144-4F9B-AC78-8317FDF2CD78}" destId="{BAE40A3B-0457-4A19-98F6-5F315C04E8DB}" srcOrd="0" destOrd="0" presId="urn:microsoft.com/office/officeart/2005/8/layout/orgChart1"/>
    <dgm:cxn modelId="{216D6705-C0D5-4CD3-A4B0-D89EC053691F}" srcId="{CDF8EC1E-73E2-46A1-8525-DDDD24682835}" destId="{F7C17B88-E9DF-47E4-955D-F3E2E86B2565}" srcOrd="0" destOrd="0" parTransId="{0E99354C-C5D2-4F70-9083-BE71B5E35603}" sibTransId="{7920AD0A-7540-42DF-9E82-A48FCA43B69A}"/>
    <dgm:cxn modelId="{9F152906-A044-454B-A5B4-82202E4F9AB6}" srcId="{CDF8EC1E-73E2-46A1-8525-DDDD24682835}" destId="{FE36AA06-75F0-45B1-8B6F-D12969DDFF65}" srcOrd="2" destOrd="0" parTransId="{0E0ACFD9-F3DD-4EBB-8C9C-657A3ECBD8ED}" sibTransId="{9D2EB427-CA53-4A83-9F70-7040836E4ADB}"/>
    <dgm:cxn modelId="{BD649806-51A1-4894-B080-1F19F6E00356}" type="presOf" srcId="{DA443ADA-95F4-4880-80E5-08D774FB144D}" destId="{53050E26-91E3-43A6-8C13-04A1532037A4}" srcOrd="0" destOrd="0" presId="urn:microsoft.com/office/officeart/2005/8/layout/orgChart1"/>
    <dgm:cxn modelId="{D5B3A706-6793-4D9E-8161-4FB422C7E37B}" srcId="{A4E8D077-AFF2-4963-800B-7C8C89AA1CE9}" destId="{370B4395-F477-42E9-A4AA-7F725DD4AC81}" srcOrd="0" destOrd="0" parTransId="{C4C887E2-4174-4765-B500-2657567CE041}" sibTransId="{CFDBB13F-B589-44BB-91E5-F4CA3AC70677}"/>
    <dgm:cxn modelId="{91FE2207-5F2F-4316-B2EA-614DB10C03E0}" type="presOf" srcId="{D539ECCB-AB43-4280-93BF-5E7232C4073E}" destId="{0D9846E4-CACD-4FED-9AA9-77CA382C89F6}" srcOrd="0" destOrd="0" presId="urn:microsoft.com/office/officeart/2005/8/layout/orgChart1"/>
    <dgm:cxn modelId="{65E55F07-6A6E-4D4D-A4E1-1B416BCC5058}" type="presOf" srcId="{17E07314-AA22-4538-B614-F7891836E979}" destId="{21717B6E-A47C-4880-8ADE-CC1C443EE278}" srcOrd="0" destOrd="0" presId="urn:microsoft.com/office/officeart/2005/8/layout/orgChart1"/>
    <dgm:cxn modelId="{9DEC2A08-9348-466D-AF54-7081F0689181}" type="presOf" srcId="{A0168ECF-C6EB-49DB-ACEA-2568A4FA4A7C}" destId="{4AEAFB71-4C37-47C0-8CBC-49B771B59B0C}" srcOrd="1" destOrd="0" presId="urn:microsoft.com/office/officeart/2005/8/layout/orgChart1"/>
    <dgm:cxn modelId="{330A3508-CA79-4BA4-839C-51A4D2BC1F3F}" type="presOf" srcId="{7EBA9C6B-678C-4C3E-84C6-711F84D24BC3}" destId="{0E1EEC87-D5E5-4956-897D-BED8B335ABC6}" srcOrd="0" destOrd="0" presId="urn:microsoft.com/office/officeart/2005/8/layout/orgChart1"/>
    <dgm:cxn modelId="{2C586509-F20C-4F82-9D24-E8386D5C14F9}" type="presOf" srcId="{3858DF08-9B65-4313-86AE-0D9470F6600D}" destId="{16EA8523-BDAC-4AFD-B8F6-DAD9A5E98F71}" srcOrd="1" destOrd="0" presId="urn:microsoft.com/office/officeart/2005/8/layout/orgChart1"/>
    <dgm:cxn modelId="{B9059609-7ECD-4974-99E0-E85F3515862B}" srcId="{A4E8D077-AFF2-4963-800B-7C8C89AA1CE9}" destId="{D3991503-DCCD-49F7-9BA0-F7D11B25C595}" srcOrd="4" destOrd="0" parTransId="{2D78EB56-751C-48EB-8460-AD03A87EB784}" sibTransId="{3D0EEFDB-7F5B-40B7-983B-440D8B556A5D}"/>
    <dgm:cxn modelId="{F00FDC09-12A4-4C31-9AAD-FABC50399E05}" type="presOf" srcId="{955A7E12-D6AF-4ABA-9CD0-FF35862C01B0}" destId="{4CD57DD6-1F39-4176-B11D-7E27B1D3DEF2}" srcOrd="1" destOrd="0" presId="urn:microsoft.com/office/officeart/2005/8/layout/orgChart1"/>
    <dgm:cxn modelId="{8B241A0A-5115-4364-9826-DAFB2C2814A1}" srcId="{D09E6206-993D-4DE0-9C22-AB09BF1E8E65}" destId="{211BF90E-810D-4FE0-AE34-925D6385F195}" srcOrd="5" destOrd="0" parTransId="{D73A50A2-7925-4232-9C66-84D552422F0C}" sibTransId="{4A504C2D-FB8A-4DB6-A36F-64EE6DCBFD3C}"/>
    <dgm:cxn modelId="{3512110B-4E31-4E8D-9D10-F7292C40F4E9}" type="presOf" srcId="{57F6C527-1CF8-4404-9042-A8199DAFCCAA}" destId="{63B47333-6861-4012-BCC9-D7834DCC0C3D}" srcOrd="1" destOrd="0" presId="urn:microsoft.com/office/officeart/2005/8/layout/orgChart1"/>
    <dgm:cxn modelId="{80921D0B-0837-4EB5-A20F-72B98F22DBC7}" srcId="{D09E6206-993D-4DE0-9C22-AB09BF1E8E65}" destId="{955A7E12-D6AF-4ABA-9CD0-FF35862C01B0}" srcOrd="6" destOrd="0" parTransId="{3A2EC778-10C0-49A8-AA4B-93A552FF4E50}" sibTransId="{BC7FA42C-1AB9-4CC9-98CE-E1CEECA68FAC}"/>
    <dgm:cxn modelId="{1F52880B-5888-48D6-83FC-AC9C6C19C9E7}" srcId="{C4DCB440-C8C0-4EFB-9F7E-B81ACD8C669A}" destId="{844B9820-0E33-469C-B3FB-BE825FF48C12}" srcOrd="1" destOrd="0" parTransId="{8178AEA8-353C-4821-AB13-7CE0556022CD}" sibTransId="{A630A36B-E8ED-4064-B227-8F1E89AD39C2}"/>
    <dgm:cxn modelId="{F458A60B-785C-4E0A-9BAA-FE5743CEF63C}" srcId="{A4E8D077-AFF2-4963-800B-7C8C89AA1CE9}" destId="{4F0B92C7-E74A-490B-A331-415EE2BBEE6D}" srcOrd="6" destOrd="0" parTransId="{291337A2-4BE9-4F4B-80A8-5FA57C04A086}" sibTransId="{1C2D61BB-7C6B-4567-88EA-0A8176D1D327}"/>
    <dgm:cxn modelId="{A2FBBB0B-C978-4856-A7C8-20F408CC698E}" type="presOf" srcId="{3C363D0B-DC46-44CF-A8E9-E883AA549E42}" destId="{406B962A-4CFC-4863-B259-DAE7139F42A2}" srcOrd="1" destOrd="0" presId="urn:microsoft.com/office/officeart/2005/8/layout/orgChart1"/>
    <dgm:cxn modelId="{4D29AB0C-EC4C-4A0A-9B25-187F294D3F44}" type="presOf" srcId="{DE45FC64-40DE-4D17-AF02-9D0B3A4265CB}" destId="{2C6C7A2C-E494-448A-9578-4B56796DFC34}" srcOrd="0" destOrd="0" presId="urn:microsoft.com/office/officeart/2005/8/layout/orgChart1"/>
    <dgm:cxn modelId="{312BEF0C-5DA2-4CC3-BCBE-4F3FAB32BE95}" type="presOf" srcId="{4A9AE9DE-3CD7-4D2A-9628-FF1021C56190}" destId="{A15D4434-F9A4-495C-BC49-E55B4A5AEE5D}" srcOrd="0" destOrd="0" presId="urn:microsoft.com/office/officeart/2005/8/layout/orgChart1"/>
    <dgm:cxn modelId="{1510410D-D1E9-4E62-980C-814242844F59}" type="presOf" srcId="{AE57710C-22E6-4E90-8887-18668D22ED98}" destId="{6FF2669D-A0CF-4CCA-8D7D-44CA1BBD09CF}" srcOrd="0" destOrd="0" presId="urn:microsoft.com/office/officeart/2005/8/layout/orgChart1"/>
    <dgm:cxn modelId="{0C6A5A0D-1E13-44CB-AA2C-0CF84E51E487}" type="presOf" srcId="{FC583391-7AB8-48D0-9BBF-0C73073A6DD2}" destId="{CA945495-52D4-4C51-81A0-E58844D0CD80}" srcOrd="0" destOrd="0" presId="urn:microsoft.com/office/officeart/2005/8/layout/orgChart1"/>
    <dgm:cxn modelId="{C4E6150F-C5A9-4756-8FA6-5CE68044F81F}" srcId="{D09E6206-993D-4DE0-9C22-AB09BF1E8E65}" destId="{4ED15E66-A651-480B-BE10-B9F7F89D5F66}" srcOrd="3" destOrd="0" parTransId="{937E2CCC-448F-4E23-9DD0-BCC307FE0EB9}" sibTransId="{F1CDBE2D-4E1A-46F0-9BB6-3BE5240DB903}"/>
    <dgm:cxn modelId="{DB490F10-53C8-46F2-800E-E8478609FC9A}" type="presOf" srcId="{890F3354-92B9-45D2-AB03-3BFA19093A78}" destId="{8E8307DA-441E-46B1-8F2F-8B28208AC7DA}" srcOrd="0" destOrd="0" presId="urn:microsoft.com/office/officeart/2005/8/layout/orgChart1"/>
    <dgm:cxn modelId="{6C9B5B10-B108-7446-ACB2-BF0AA593FA44}" srcId="{77849B50-240E-ED4B-B6CB-BE8DD1F9E4B5}" destId="{CA3F111B-9EEB-0141-BDF7-E79497665498}" srcOrd="3" destOrd="0" parTransId="{FBF539EF-CFE9-1748-B160-78C140C3A2FD}" sibTransId="{620A272A-15E1-3645-BBD8-05A2E78313F1}"/>
    <dgm:cxn modelId="{A9784810-3369-46FC-A70F-5EDFBA07B6F9}" type="presOf" srcId="{16749534-40FA-4E4A-88AE-0623E6192200}" destId="{4FDB6D62-C0EC-44A8-A1D9-8D173325732E}" srcOrd="1" destOrd="0" presId="urn:microsoft.com/office/officeart/2005/8/layout/orgChart1"/>
    <dgm:cxn modelId="{C843BA11-4AC9-40D7-87B0-1551E5D205BC}" srcId="{D09E6206-993D-4DE0-9C22-AB09BF1E8E65}" destId="{D539ECCB-AB43-4280-93BF-5E7232C4073E}" srcOrd="4" destOrd="0" parTransId="{8A755170-7966-43F3-832C-FB1A7928FD1F}" sibTransId="{EAC54842-1619-4C0E-B69F-7AE40EDB5D7E}"/>
    <dgm:cxn modelId="{84F38A13-C481-421D-9849-E3F1C8D5F750}" type="presOf" srcId="{5B955353-8669-4EB7-BA95-04BDEAF5A23A}" destId="{F7ECC46F-FF2D-4194-B2EE-04B19056A481}" srcOrd="1" destOrd="0" presId="urn:microsoft.com/office/officeart/2005/8/layout/orgChart1"/>
    <dgm:cxn modelId="{3D553E14-69AA-4A85-BD60-B2099A7933F4}" type="presOf" srcId="{C1DBB4D3-E6AA-44CD-8146-FC722F29337E}" destId="{035B9BC3-8E32-4F5A-ADC8-2896535BE1E8}" srcOrd="1" destOrd="0" presId="urn:microsoft.com/office/officeart/2005/8/layout/orgChart1"/>
    <dgm:cxn modelId="{F8E48E14-ED7F-4EBA-BD51-31CB494703A6}" type="presOf" srcId="{F8116E2F-37FD-484A-AB8F-D2E7F91D6501}" destId="{AF9C31EF-9B1C-4D10-B033-B33BD53B69DA}" srcOrd="1" destOrd="0" presId="urn:microsoft.com/office/officeart/2005/8/layout/orgChart1"/>
    <dgm:cxn modelId="{AD06D814-F0F6-4311-A500-12D0A01704C8}" srcId="{AE57710C-22E6-4E90-8887-18668D22ED98}" destId="{7BE25086-DE41-49CD-BC77-094DBC2810A5}" srcOrd="6" destOrd="0" parTransId="{659D2FF6-5902-4F2B-9440-22A840E957D0}" sibTransId="{629E1E28-552D-41F8-A179-D146CA80B483}"/>
    <dgm:cxn modelId="{DEA58F16-5265-4DBD-9275-AB1FD9C824C8}" type="presOf" srcId="{667F1715-7E85-466B-8BDE-CC75F45C1548}" destId="{A35BBFE4-1BDA-444C-9984-CCEFF1837217}" srcOrd="1" destOrd="0" presId="urn:microsoft.com/office/officeart/2005/8/layout/orgChart1"/>
    <dgm:cxn modelId="{B34AC816-33DD-4335-93BB-D586EA26A894}" type="presOf" srcId="{1AC8A733-F9EE-43E3-8CA7-0417C4404761}" destId="{846030B8-42BF-4F15-86F1-5FD6155905B2}" srcOrd="0" destOrd="0" presId="urn:microsoft.com/office/officeart/2005/8/layout/orgChart1"/>
    <dgm:cxn modelId="{036F4F17-0E5E-4EFF-855C-CDB871778473}" type="presOf" srcId="{C502DA17-DB2B-4E87-AD69-F8B57D921897}" destId="{FC6DAF62-C49A-428C-B8F0-E9F43B093FB0}" srcOrd="0" destOrd="0" presId="urn:microsoft.com/office/officeart/2005/8/layout/orgChart1"/>
    <dgm:cxn modelId="{883AC617-6CEA-4894-B3D1-11DF6DEF2837}" srcId="{A4E8D077-AFF2-4963-800B-7C8C89AA1CE9}" destId="{D8841A83-585C-4483-B41D-F7AF8D005643}" srcOrd="3" destOrd="0" parTransId="{21D892A1-A1A8-4681-95CA-4AD4BB181DBA}" sibTransId="{30FFBD84-E9A8-4B12-8F5B-DC4F159F9001}"/>
    <dgm:cxn modelId="{D612C717-552A-48A9-903F-766CBE25EF6D}" type="presOf" srcId="{75A18A03-1B00-4FC4-A37E-645757965378}" destId="{9FE71707-EF8E-4B72-94E3-570E110F9952}" srcOrd="1" destOrd="0" presId="urn:microsoft.com/office/officeart/2005/8/layout/orgChart1"/>
    <dgm:cxn modelId="{5A010A18-287D-4ADC-8F8B-07B91083D7B2}" type="presOf" srcId="{EB4EEC0F-5D57-494A-B051-E7573327D2F4}" destId="{6BFF6D86-DE50-4FD8-AD3A-B4786C053800}" srcOrd="1" destOrd="0" presId="urn:microsoft.com/office/officeart/2005/8/layout/orgChart1"/>
    <dgm:cxn modelId="{32924418-E427-4360-9054-EBCE8E157416}" srcId="{B0645029-D710-431E-AAA1-67347AD771C3}" destId="{C502DA17-DB2B-4E87-AD69-F8B57D921897}" srcOrd="1" destOrd="0" parTransId="{17E07314-AA22-4538-B614-F7891836E979}" sibTransId="{79121447-FA05-4633-8451-E731A9338620}"/>
    <dgm:cxn modelId="{3A49A218-10DF-4EE5-A607-40B9A1299239}" srcId="{AE57710C-22E6-4E90-8887-18668D22ED98}" destId="{8E407A8D-FCFC-43FB-9883-77E55A2D5FD0}" srcOrd="0" destOrd="0" parTransId="{007FDBCB-CF34-45A4-ABDB-8DAA0F65438A}" sibTransId="{72C4EEE2-6A93-45C6-84BA-B4E9230FE01C}"/>
    <dgm:cxn modelId="{512BD01A-8DB9-4FA7-A7E4-9C6C70B4DF1E}" type="presOf" srcId="{3A2EC778-10C0-49A8-AA4B-93A552FF4E50}" destId="{AAB39A2F-74E5-4B43-931A-F5DB2D149DF3}" srcOrd="0" destOrd="0" presId="urn:microsoft.com/office/officeart/2005/8/layout/orgChart1"/>
    <dgm:cxn modelId="{F223CF1B-636E-472D-973C-55EE010C18E0}" srcId="{65A6BBAA-8A3F-0142-BFF7-7E232332E675}" destId="{21E70CE7-4CAD-4045-AD04-E7A937CE1B48}" srcOrd="0" destOrd="0" parTransId="{F7C6DB2E-41AD-4025-A82A-C0D9A80CCEB8}" sibTransId="{59CAB4F4-9A11-410A-9AAE-9D15DE5D14ED}"/>
    <dgm:cxn modelId="{2DACD61C-027B-414D-8801-FDD6D97B7162}" type="presOf" srcId="{C5FEBE01-CF88-47A7-865C-179C9828B12A}" destId="{4D21D29A-7815-4228-AECD-1D59C60FC909}" srcOrd="0" destOrd="0" presId="urn:microsoft.com/office/officeart/2005/8/layout/orgChart1"/>
    <dgm:cxn modelId="{80817C1D-293E-468B-9730-7FDE216625A1}" type="presOf" srcId="{DB81A14F-45A8-4DCB-8B1C-FF61E3A9FCB6}" destId="{BBCF014E-FEAB-43E2-97CD-82961A5F28A7}" srcOrd="0" destOrd="0" presId="urn:microsoft.com/office/officeart/2005/8/layout/orgChart1"/>
    <dgm:cxn modelId="{4D1B261E-39AA-40B1-B9F3-1A7DEA13B652}" type="presOf" srcId="{4EEA0FB6-A9C6-46CB-AE8F-E4D656C6BA44}" destId="{E3BE885B-9FD9-4853-AF6A-FB4825060F02}" srcOrd="0" destOrd="0" presId="urn:microsoft.com/office/officeart/2005/8/layout/orgChart1"/>
    <dgm:cxn modelId="{8A77311E-B2D6-4364-94B5-BCFFEE82D2F5}" srcId="{AE57710C-22E6-4E90-8887-18668D22ED98}" destId="{4A9AE9DE-3CD7-4D2A-9628-FF1021C56190}" srcOrd="5" destOrd="0" parTransId="{F2F14BC2-94B5-42A3-9B76-EF363A58AA06}" sibTransId="{12839B33-D42E-4626-B372-B0E44EF8C4ED}"/>
    <dgm:cxn modelId="{9820F21E-BF8B-4660-B2B3-67AA28B70307}" type="presOf" srcId="{89EAD5D6-CEBA-4677-B90C-5507D508318A}" destId="{8B3B8696-FA16-439C-9DC8-356A4D216D30}" srcOrd="1" destOrd="0" presId="urn:microsoft.com/office/officeart/2005/8/layout/orgChart1"/>
    <dgm:cxn modelId="{03631F1F-F1E5-4AC4-BD5B-C37998E50C9D}" type="presOf" srcId="{3858DF08-9B65-4313-86AE-0D9470F6600D}" destId="{A333A965-6321-48A0-8EE5-C5DF60AAA8B9}" srcOrd="0" destOrd="0" presId="urn:microsoft.com/office/officeart/2005/8/layout/orgChart1"/>
    <dgm:cxn modelId="{8B60C21F-D9A4-41FD-8CA1-77B1DEA74F91}" type="presOf" srcId="{57F6C527-1CF8-4404-9042-A8199DAFCCAA}" destId="{C4ACDBDF-D6A9-4C2B-8FA7-6DBCEF2EC37B}" srcOrd="0" destOrd="0" presId="urn:microsoft.com/office/officeart/2005/8/layout/orgChart1"/>
    <dgm:cxn modelId="{4DC2ED20-33D7-4796-B46C-235F8E4CFB20}" srcId="{AE57710C-22E6-4E90-8887-18668D22ED98}" destId="{AB9CD2B8-4F35-4A47-BF2F-321EEAAA6BDE}" srcOrd="4" destOrd="0" parTransId="{D96912C5-A6BD-465C-BEFC-BE1E79640446}" sibTransId="{8436E2C3-D987-4DB6-A102-D840BEDA83B3}"/>
    <dgm:cxn modelId="{E30C3321-07BB-4CD9-A7B7-A34472AFE63E}" type="presOf" srcId="{08DADE72-2237-4680-BEE3-8CE1824581F0}" destId="{9D93B061-ADE5-4F96-B374-712C4A58BDE2}" srcOrd="1" destOrd="0" presId="urn:microsoft.com/office/officeart/2005/8/layout/orgChart1"/>
    <dgm:cxn modelId="{E0E2D321-0FCB-4DA6-BE1B-DB40A64AA8BA}" type="presOf" srcId="{A16902C2-989F-4949-93C5-AF60C643E0E4}" destId="{192846AF-C2B3-498A-9D55-7F71EA0B20C1}" srcOrd="1" destOrd="0" presId="urn:microsoft.com/office/officeart/2005/8/layout/orgChart1"/>
    <dgm:cxn modelId="{69FEF021-70DC-43C9-95D5-18C602A7BF74}" srcId="{7958AE4E-ED00-438A-AC9E-F3667F235AF7}" destId="{BE645D26-38D7-437D-93B6-BC04B934B70C}" srcOrd="3" destOrd="0" parTransId="{591308F4-E2AB-4AEF-9D11-C6B5C3330C0E}" sibTransId="{621F6083-FBBA-49D8-83BE-11B187D970C5}"/>
    <dgm:cxn modelId="{BA5C2022-F3B2-41C7-928E-4F6CB7764A56}" type="presOf" srcId="{9B80050B-C30E-4405-834B-787D20EB761A}" destId="{6C9E8470-F57F-4B03-8FD8-05E9C69E8FD2}" srcOrd="0" destOrd="0" presId="urn:microsoft.com/office/officeart/2005/8/layout/orgChart1"/>
    <dgm:cxn modelId="{A96A3F22-52D8-412A-A85D-9AAD38359A4D}" srcId="{CDF8EC1E-73E2-46A1-8525-DDDD24682835}" destId="{4EB50F50-E548-403E-BF4D-9ACA2B1EA9B7}" srcOrd="6" destOrd="0" parTransId="{8666D781-C841-431C-BB8F-F76A37BA514B}" sibTransId="{46813AEB-DBF9-438B-A5F3-38711C2A810C}"/>
    <dgm:cxn modelId="{83E1AF22-931F-4738-B8EF-6DC2866EEEB2}" srcId="{B0645029-D710-431E-AAA1-67347AD771C3}" destId="{08DADE72-2237-4680-BEE3-8CE1824581F0}" srcOrd="2" destOrd="0" parTransId="{5874CEE7-D6BB-42C5-BEF6-A2FBC79846B8}" sibTransId="{FA92252C-672F-4F42-B77A-8C57EC213DB6}"/>
    <dgm:cxn modelId="{D728CC22-F670-49AE-A788-5EE27A8AAA57}" srcId="{8F696181-78FD-4F73-AD36-2D8E2A2C8E27}" destId="{A039B8C0-084E-4062-99B6-F7859870804E}" srcOrd="4" destOrd="0" parTransId="{D3726D3F-A291-4656-8EBE-810A007E2C56}" sibTransId="{9EC95315-5C7B-45F6-9E13-D4D6C8E17FC5}"/>
    <dgm:cxn modelId="{27A92023-265A-4FCC-8492-4470ACE31929}" type="presOf" srcId="{E9D21F30-206D-4AC7-8185-353AB2760419}" destId="{E575B5D1-F4AC-4E7A-8584-84803D37F01C}" srcOrd="0" destOrd="0" presId="urn:microsoft.com/office/officeart/2005/8/layout/orgChart1"/>
    <dgm:cxn modelId="{08E97D23-3ABD-4C32-9FF8-570BAE82CE5D}" srcId="{C1DBB4D3-E6AA-44CD-8146-FC722F29337E}" destId="{AAA486E7-4FA6-435D-B7FF-3A084FD69F75}" srcOrd="1" destOrd="0" parTransId="{D43E8B16-679B-4EC2-A946-728A03A92AB0}" sibTransId="{503756E6-DBE7-485B-B0C6-DC4F13CCF2C8}"/>
    <dgm:cxn modelId="{86DDEB23-A94A-43AC-8181-1B85E9FF72CA}" srcId="{D09E6206-993D-4DE0-9C22-AB09BF1E8E65}" destId="{89EAD5D6-CEBA-4677-B90C-5507D508318A}" srcOrd="0" destOrd="0" parTransId="{4EEA0FB6-A9C6-46CB-AE8F-E4D656C6BA44}" sibTransId="{A29DBF91-DBF5-4B42-875E-64407B61E66D}"/>
    <dgm:cxn modelId="{2BACD324-387B-431C-8328-22E6681EA921}" type="presOf" srcId="{303CED03-17D6-B54B-8D9D-012F211E5080}" destId="{EF42FB4B-F1A4-A947-8BC4-CC32FDD90D6A}" srcOrd="1" destOrd="0" presId="urn:microsoft.com/office/officeart/2005/8/layout/orgChart1"/>
    <dgm:cxn modelId="{71440C25-7E92-4089-90CA-3FB6E951B022}" srcId="{D09E6206-993D-4DE0-9C22-AB09BF1E8E65}" destId="{33C67252-4AD7-4904-9A34-1ACFE7BA3A3B}" srcOrd="9" destOrd="0" parTransId="{490F115F-0A9B-438E-A403-AA1B2D81FE0F}" sibTransId="{31496EE8-0EAC-4DA7-B927-CF7ECAFCFBCA}"/>
    <dgm:cxn modelId="{056F4127-7AFF-42FF-8EF8-D10E0A6865DD}" type="presOf" srcId="{7BE25086-DE41-49CD-BC77-094DBC2810A5}" destId="{1DD4563A-C0E4-41CC-B7D7-993327726A11}" srcOrd="0" destOrd="0" presId="urn:microsoft.com/office/officeart/2005/8/layout/orgChart1"/>
    <dgm:cxn modelId="{57C59027-924C-465D-B725-C94C43F6BD6F}" srcId="{D09E6206-993D-4DE0-9C22-AB09BF1E8E65}" destId="{7D984B04-4B98-483F-A1F4-2DE515AB8473}" srcOrd="7" destOrd="0" parTransId="{AC29C851-0391-4CF2-865A-31D5A7043C4D}" sibTransId="{A1863AE6-88E4-46B7-877C-D2BDAB08A910}"/>
    <dgm:cxn modelId="{F3D6BB27-FE11-4BE7-94E6-BB199AF68160}" type="presOf" srcId="{12AEC30C-75DF-4FF9-989C-9C35018274A6}" destId="{9ACBA4C2-7EB8-41CA-802D-3952A541D49C}" srcOrd="0" destOrd="0" presId="urn:microsoft.com/office/officeart/2005/8/layout/orgChart1"/>
    <dgm:cxn modelId="{5C205828-B9CB-4CA7-9AC6-0E44DDC4A2D7}" type="presOf" srcId="{065E590D-8808-45C8-9571-5A3BE62372E7}" destId="{F834ADB5-7A26-45FF-971F-619F2CEFD293}" srcOrd="0" destOrd="0" presId="urn:microsoft.com/office/officeart/2005/8/layout/orgChart1"/>
    <dgm:cxn modelId="{3AC22529-2318-4F25-859B-09ADCFA80354}" type="presOf" srcId="{175145FA-B5A5-4E9F-8E21-F538D112C06C}" destId="{6A88F827-A244-439A-9081-433BD199B22D}" srcOrd="0" destOrd="0" presId="urn:microsoft.com/office/officeart/2005/8/layout/orgChart1"/>
    <dgm:cxn modelId="{C870BD29-9700-4DA6-A7D6-3DF60F4137A7}" type="presOf" srcId="{AE57710C-22E6-4E90-8887-18668D22ED98}" destId="{EF8B63DC-3044-4CCF-8FFD-425E22BD4687}" srcOrd="1" destOrd="0" presId="urn:microsoft.com/office/officeart/2005/8/layout/orgChart1"/>
    <dgm:cxn modelId="{11E3042A-F8D4-4700-8A65-D1274CB2E892}" type="presOf" srcId="{7D984B04-4B98-483F-A1F4-2DE515AB8473}" destId="{B1A304D9-AF93-4417-8A5B-7A9C8CB22952}" srcOrd="1" destOrd="0" presId="urn:microsoft.com/office/officeart/2005/8/layout/orgChart1"/>
    <dgm:cxn modelId="{52A64D2A-2B3E-48BC-B58B-A87FEE688070}" type="presOf" srcId="{844B9820-0E33-469C-B3FB-BE825FF48C12}" destId="{4ECE632D-7BAA-42C4-BFEC-FB4CFF680DA0}" srcOrd="0" destOrd="0" presId="urn:microsoft.com/office/officeart/2005/8/layout/orgChart1"/>
    <dgm:cxn modelId="{1E053F2B-AD7C-46C4-A59D-0CF847C7C9C5}" srcId="{7958AE4E-ED00-438A-AC9E-F3667F235AF7}" destId="{75A18A03-1B00-4FC4-A37E-645757965378}" srcOrd="1" destOrd="0" parTransId="{70C0BE23-E399-4CFA-910A-A1DB89426894}" sibTransId="{97CAC05A-FACF-48FC-BE95-9FD782A65640}"/>
    <dgm:cxn modelId="{BFF35E2B-F20D-4C21-A45C-27BB1CC947B8}" type="presOf" srcId="{7958AE4E-ED00-438A-AC9E-F3667F235AF7}" destId="{73E3CE55-20FE-43A9-A195-F6625AFB4C36}" srcOrd="1" destOrd="0" presId="urn:microsoft.com/office/officeart/2005/8/layout/orgChart1"/>
    <dgm:cxn modelId="{8369D92B-F052-4C60-9D50-9BAB30BB0163}" srcId="{844B9820-0E33-469C-B3FB-BE825FF48C12}" destId="{3853F040-C505-430B-AA5E-4F7A6688F96B}" srcOrd="1" destOrd="0" parTransId="{914606E7-1494-430F-90C4-56E8AFA268CA}" sibTransId="{8BBD13AB-7AD2-4B99-B8ED-6382DF308B86}"/>
    <dgm:cxn modelId="{F670EA2B-5368-4F84-BBE6-1CF56D9FC6F7}" type="presOf" srcId="{B20A2B5C-5CD4-41B4-B38E-9E86073F699A}" destId="{D290488A-C93A-441F-9219-D30AEF4FF063}" srcOrd="0" destOrd="0" presId="urn:microsoft.com/office/officeart/2005/8/layout/orgChart1"/>
    <dgm:cxn modelId="{0689622C-B5FC-4449-B6F2-40ACB6427F5B}" type="presOf" srcId="{83371D28-0736-41DE-99B7-B356D8400E74}" destId="{B8EA2168-2969-4FB7-A198-624524A0C443}" srcOrd="1" destOrd="0" presId="urn:microsoft.com/office/officeart/2005/8/layout/orgChart1"/>
    <dgm:cxn modelId="{8A9F612D-B9D6-405E-B4EA-93EE44E557A1}" srcId="{844B9820-0E33-469C-B3FB-BE825FF48C12}" destId="{6F86795E-A131-4B2F-9C76-6CA9BEB9A25B}" srcOrd="3" destOrd="0" parTransId="{EC2F6F45-3ED7-4A3F-A0C9-E859EEE578BD}" sibTransId="{EDFF03AC-67E5-4C16-BD4E-656FB4E1C896}"/>
    <dgm:cxn modelId="{6C05872E-9DA9-48B6-8A06-2425FFEC8C1D}" type="presOf" srcId="{175145FA-B5A5-4E9F-8E21-F538D112C06C}" destId="{03AD988B-56E1-47F7-8DC4-7F70E2AB3248}" srcOrd="1" destOrd="0" presId="urn:microsoft.com/office/officeart/2005/8/layout/orgChart1"/>
    <dgm:cxn modelId="{EFA1712F-FCBA-43C7-9F8D-E7F50CA8B26B}" type="presOf" srcId="{BCF96195-8FDF-4071-8627-EC205BDB178B}" destId="{5E091EB2-3300-4464-835D-90A519BA8D23}" srcOrd="0" destOrd="0" presId="urn:microsoft.com/office/officeart/2005/8/layout/orgChart1"/>
    <dgm:cxn modelId="{B3EFB230-64F3-458E-81B4-A015A3FF167E}" type="presOf" srcId="{4EB50F50-E548-403E-BF4D-9ACA2B1EA9B7}" destId="{11621307-5616-4D71-BCEE-6CED388FEDAA}" srcOrd="1" destOrd="0" presId="urn:microsoft.com/office/officeart/2005/8/layout/orgChart1"/>
    <dgm:cxn modelId="{05551D31-CD22-4FAE-B096-C18FE6123A70}" type="presOf" srcId="{E633137C-634C-4EE3-BB60-B29DF2E0F5A1}" destId="{67A57C99-2378-41E2-967F-E42F52BA4C99}" srcOrd="0" destOrd="0" presId="urn:microsoft.com/office/officeart/2005/8/layout/orgChart1"/>
    <dgm:cxn modelId="{DCD72831-90A8-46F4-8830-1EB04A431195}" srcId="{64647FAA-F0C1-49F2-A193-495F1A8BCD28}" destId="{AE57710C-22E6-4E90-8887-18668D22ED98}" srcOrd="0" destOrd="0" parTransId="{77E18106-47C0-4AC9-AC57-C06AB0A6D297}" sibTransId="{F4594B6A-A610-4921-BA38-F8797C9580AA}"/>
    <dgm:cxn modelId="{4A36A832-DDB9-4EB9-8653-E44377E4D4EE}" type="presOf" srcId="{CDF8EC1E-73E2-46A1-8525-DDDD24682835}" destId="{0C0FF0B6-6BBE-4E7F-BCB7-C253273FFC28}" srcOrd="1" destOrd="0" presId="urn:microsoft.com/office/officeart/2005/8/layout/orgChart1"/>
    <dgm:cxn modelId="{CA731733-BE1A-4ECF-841B-00B095F627B7}" type="presOf" srcId="{07D0D1DF-FA87-4730-ACC7-91D855FBFC72}" destId="{CC125B33-A351-401C-B933-7B20B59309FC}" srcOrd="1" destOrd="0" presId="urn:microsoft.com/office/officeart/2005/8/layout/orgChart1"/>
    <dgm:cxn modelId="{AE0FB133-D493-4410-9187-A9BC6B4E4C99}" srcId="{844B9820-0E33-469C-B3FB-BE825FF48C12}" destId="{175145FA-B5A5-4E9F-8E21-F538D112C06C}" srcOrd="4" destOrd="0" parTransId="{DB81A14F-45A8-4DCB-8B1C-FF61E3A9FCB6}" sibTransId="{F14DB4BC-A5D8-44CD-9FD8-2335B9846203}"/>
    <dgm:cxn modelId="{8B322D34-DDCA-42DB-AC40-AB8A39A60159}" type="presOf" srcId="{C4C887E2-4174-4765-B500-2657567CE041}" destId="{D3A0E4CA-5EB5-4D94-8F98-6075349CE04F}" srcOrd="0" destOrd="0" presId="urn:microsoft.com/office/officeart/2005/8/layout/orgChart1"/>
    <dgm:cxn modelId="{05354A35-F4B3-45CE-934B-9906912039BA}" type="presOf" srcId="{1B182BE8-03F5-4C7B-A89A-B33E6ACEA929}" destId="{38F0B761-97E9-4667-8990-ED2DC1BB8C98}" srcOrd="1" destOrd="0" presId="urn:microsoft.com/office/officeart/2005/8/layout/orgChart1"/>
    <dgm:cxn modelId="{73D71C36-6085-46C3-9661-803F7BD8E669}" type="presOf" srcId="{D3726D3F-A291-4656-8EBE-810A007E2C56}" destId="{B2CF0DCC-189F-4F10-B656-6BB845E7116B}" srcOrd="0" destOrd="0" presId="urn:microsoft.com/office/officeart/2005/8/layout/orgChart1"/>
    <dgm:cxn modelId="{86DA3537-D572-46D5-B0A1-BD88FC0AB69A}" type="presOf" srcId="{591308F4-E2AB-4AEF-9D11-C6B5C3330C0E}" destId="{22F0DD79-8D23-4129-B4EB-CD92BD48051D}" srcOrd="0" destOrd="0" presId="urn:microsoft.com/office/officeart/2005/8/layout/orgChart1"/>
    <dgm:cxn modelId="{E28A5A37-6DDB-42E3-9B8F-C8A0E9B1C2C2}" type="presOf" srcId="{B86BC9A0-0BE7-5D4F-8C20-A35A7EF97CCE}" destId="{4B49AF36-7D43-5A4F-B40D-4ECC13992F2E}" srcOrd="0" destOrd="0" presId="urn:microsoft.com/office/officeart/2005/8/layout/orgChart1"/>
    <dgm:cxn modelId="{355E9037-72D0-4F62-AD0D-D7852C9F57BE}" type="presOf" srcId="{3C363D0B-DC46-44CF-A8E9-E883AA549E42}" destId="{2F9DD9D0-B9FD-4820-9408-3EFC508C1936}" srcOrd="0" destOrd="0" presId="urn:microsoft.com/office/officeart/2005/8/layout/orgChart1"/>
    <dgm:cxn modelId="{C454B037-FDF4-4BEB-ADB2-9DE48F8406EC}" type="presOf" srcId="{F8FB65BD-A464-4EB7-AF8B-BC69FAF91992}" destId="{01108B5B-5B06-4AC5-A1E1-CF7EA9DDB32D}" srcOrd="0" destOrd="0" presId="urn:microsoft.com/office/officeart/2005/8/layout/orgChart1"/>
    <dgm:cxn modelId="{A4885E38-0931-43E5-AEF9-84EFC8DC57BF}" type="presOf" srcId="{065E590D-8808-45C8-9571-5A3BE62372E7}" destId="{607ACFD6-F144-4AE2-A299-FACAE11D667B}" srcOrd="1" destOrd="0" presId="urn:microsoft.com/office/officeart/2005/8/layout/orgChart1"/>
    <dgm:cxn modelId="{F3FB8139-D1F4-4D79-BC02-1AA3B91C5ACF}" srcId="{34992F02-6805-4FB5-8859-8E6AD9406A0B}" destId="{158B83E9-A123-4BA3-BA44-F3FD7CD1E03A}" srcOrd="0" destOrd="0" parTransId="{8EC2A752-B7F2-43E1-BA39-E9929ED29E88}" sibTransId="{681F90E4-605E-4ADB-8713-1B254C8C8671}"/>
    <dgm:cxn modelId="{4C38A039-64A5-42B4-BDE5-6DE95F724500}" type="presOf" srcId="{4ABBE649-48BA-4467-B72F-FC50B805E75D}" destId="{16AD2C10-09B8-4D24-A131-6D0858DD9D4E}" srcOrd="0" destOrd="0" presId="urn:microsoft.com/office/officeart/2005/8/layout/orgChart1"/>
    <dgm:cxn modelId="{F9E0CD39-F801-42B3-94B5-BB18224CDF01}" type="presOf" srcId="{370B4395-F477-42E9-A4AA-7F725DD4AC81}" destId="{02F54D51-E6CC-4079-9383-EB773DAC2A32}" srcOrd="1" destOrd="0" presId="urn:microsoft.com/office/officeart/2005/8/layout/orgChart1"/>
    <dgm:cxn modelId="{B2E5293A-243E-4B81-9081-4E31E6BDB8E1}" type="presOf" srcId="{07D0D1DF-FA87-4730-ACC7-91D855FBFC72}" destId="{6BAEB6E0-4803-4C8F-83E0-4D04FD77EF05}" srcOrd="0" destOrd="0" presId="urn:microsoft.com/office/officeart/2005/8/layout/orgChart1"/>
    <dgm:cxn modelId="{C20E6D3A-A958-4185-BD46-0F439983F604}" type="presOf" srcId="{0C3206A3-D9F6-42C9-BA9F-94A0AC0845EB}" destId="{30D28F89-B389-4316-983D-C2CFA4DAEF1C}" srcOrd="0" destOrd="0" presId="urn:microsoft.com/office/officeart/2005/8/layout/orgChart1"/>
    <dgm:cxn modelId="{E78AF23A-91CE-4782-BEDD-64D5A2EDCC34}" type="presOf" srcId="{B0645029-D710-431E-AAA1-67347AD771C3}" destId="{AF38EA00-1BA3-491D-AA97-C5DBE5BBF8C9}" srcOrd="1" destOrd="0" presId="urn:microsoft.com/office/officeart/2005/8/layout/orgChart1"/>
    <dgm:cxn modelId="{6DBC093B-A643-4A23-AA96-190575849031}" type="presOf" srcId="{490F115F-0A9B-438E-A403-AA1B2D81FE0F}" destId="{4DEBE408-3A40-4927-8C99-65BF23F8BB03}" srcOrd="0" destOrd="0" presId="urn:microsoft.com/office/officeart/2005/8/layout/orgChart1"/>
    <dgm:cxn modelId="{7D661B3B-D64D-4A66-B313-9D481C4861F4}" type="presOf" srcId="{91012A8C-9406-4799-8211-CA7CDD689B3B}" destId="{BDC13E67-2B8B-4355-B9A5-BB54944833CD}" srcOrd="1" destOrd="0" presId="urn:microsoft.com/office/officeart/2005/8/layout/orgChart1"/>
    <dgm:cxn modelId="{1F4CAD3B-5D51-43EF-859A-2B8F1614DDD7}" srcId="{8F696181-78FD-4F73-AD36-2D8E2A2C8E27}" destId="{A16902C2-989F-4949-93C5-AF60C643E0E4}" srcOrd="1" destOrd="0" parTransId="{432118D1-FCD7-406C-99AA-3B0D02D7DB4B}" sibTransId="{0C7CCD90-FE05-4C1D-9848-EA9D204384F5}"/>
    <dgm:cxn modelId="{973C673D-669C-4D86-B6D3-A74971BD1391}" type="presOf" srcId="{E0C982D5-2E22-4947-8D13-828CE8CD8814}" destId="{AE579BDB-6122-4D01-83CA-1CC57C858326}" srcOrd="0" destOrd="0" presId="urn:microsoft.com/office/officeart/2005/8/layout/orgChart1"/>
    <dgm:cxn modelId="{5BF4793D-B7B6-43F6-A02E-653019E5EE3A}" type="presOf" srcId="{86C35A85-0987-4EEB-9FC5-6357FB391D76}" destId="{33F94207-4608-4D02-B533-8D51C29BCEB2}" srcOrd="0" destOrd="0" presId="urn:microsoft.com/office/officeart/2005/8/layout/orgChart1"/>
    <dgm:cxn modelId="{EB398B3D-2483-4423-93FE-A9CFA5906B56}" type="presOf" srcId="{A039B8C0-084E-4062-99B6-F7859870804E}" destId="{99AE5CC1-E26A-4F93-BF6B-579EE500B230}" srcOrd="0" destOrd="0" presId="urn:microsoft.com/office/officeart/2005/8/layout/orgChart1"/>
    <dgm:cxn modelId="{F9272B3F-8149-4BA7-861A-4A73EAF72A2A}" type="presOf" srcId="{EC6C6B4E-68F6-481C-8E77-2B07E4DE82E8}" destId="{A7B000B4-5BAC-4F8D-B54A-D11EAF2D70D6}" srcOrd="0" destOrd="0" presId="urn:microsoft.com/office/officeart/2005/8/layout/orgChart1"/>
    <dgm:cxn modelId="{3079BB3F-8F67-4E5E-B11C-7B362C35857C}" type="presOf" srcId="{AC29C851-0391-4CF2-865A-31D5A7043C4D}" destId="{E3ABB01F-B8D5-442A-AE08-9975E1FA2D9D}" srcOrd="0" destOrd="0" presId="urn:microsoft.com/office/officeart/2005/8/layout/orgChart1"/>
    <dgm:cxn modelId="{2B1BFB3F-B426-4DFB-B9CC-94152ECF5AC7}" type="presOf" srcId="{010CC163-04EF-4AEE-AC6D-05899261860D}" destId="{C9751BB0-906C-4591-80B0-EBC98E8943DA}" srcOrd="0" destOrd="0" presId="urn:microsoft.com/office/officeart/2005/8/layout/orgChart1"/>
    <dgm:cxn modelId="{703EF040-7845-4F4A-9158-9190FDCBD0CF}" type="presOf" srcId="{6CE7F56A-F2F7-2E45-85FC-8840532EF2C7}" destId="{2172C615-2442-1542-9F08-F8D044CEB0F0}" srcOrd="0" destOrd="0" presId="urn:microsoft.com/office/officeart/2005/8/layout/orgChart1"/>
    <dgm:cxn modelId="{B157375C-FE80-4587-8FC0-1280C094886D}" type="presOf" srcId="{D3991503-DCCD-49F7-9BA0-F7D11B25C595}" destId="{539549A2-E029-4D3D-B18F-E0346D3A7399}" srcOrd="0" destOrd="0" presId="urn:microsoft.com/office/officeart/2005/8/layout/orgChart1"/>
    <dgm:cxn modelId="{D3025D5C-2AF7-4C41-99B0-21838679A3DF}" type="presOf" srcId="{7D984B04-4B98-483F-A1F4-2DE515AB8473}" destId="{E94C65FC-FBB5-4C44-A836-B16C3272E55E}" srcOrd="0" destOrd="0" presId="urn:microsoft.com/office/officeart/2005/8/layout/orgChart1"/>
    <dgm:cxn modelId="{887B6C5D-A919-4A97-B49A-0464DE502988}" type="presOf" srcId="{DAF968B8-A24C-452F-A5C5-2B148AE6402A}" destId="{26E86B4D-B95B-42AC-A081-4ACB9A2AE7FD}" srcOrd="1" destOrd="0" presId="urn:microsoft.com/office/officeart/2005/8/layout/orgChart1"/>
    <dgm:cxn modelId="{F2426F5D-FCCD-46CF-A771-E702E8E7B4B9}" type="presOf" srcId="{70C0BE23-E399-4CFA-910A-A1DB89426894}" destId="{8E5CAFCB-192E-4881-A993-456C74B25C59}" srcOrd="0" destOrd="0" presId="urn:microsoft.com/office/officeart/2005/8/layout/orgChart1"/>
    <dgm:cxn modelId="{20572F5F-4F13-4EC4-90F4-E9A174BA8CF0}" type="presOf" srcId="{D8841A83-585C-4483-B41D-F7AF8D005643}" destId="{80D1BDDB-5F50-492F-B42F-9E0AF0B8D37C}" srcOrd="1" destOrd="0" presId="urn:microsoft.com/office/officeart/2005/8/layout/orgChart1"/>
    <dgm:cxn modelId="{3B98A860-53BA-4772-8880-4062423396A0}" type="presOf" srcId="{4F0B92C7-E74A-490B-A331-415EE2BBEE6D}" destId="{377D3285-BAC1-45BC-8F1E-862302F407B8}" srcOrd="1" destOrd="0" presId="urn:microsoft.com/office/officeart/2005/8/layout/orgChart1"/>
    <dgm:cxn modelId="{06BD1941-5015-470C-91EB-1812FF0A3082}" type="presOf" srcId="{0E0ACFD9-F3DD-4EBB-8C9C-657A3ECBD8ED}" destId="{75232396-0DEE-4DAC-9EC3-48D10113ADFF}" srcOrd="0" destOrd="0" presId="urn:microsoft.com/office/officeart/2005/8/layout/orgChart1"/>
    <dgm:cxn modelId="{9338A741-7DB6-42E8-87CE-244674765A73}" type="presOf" srcId="{370B4395-F477-42E9-A4AA-7F725DD4AC81}" destId="{3BACD320-64D5-48CB-A406-1FD235A25371}" srcOrd="0" destOrd="0" presId="urn:microsoft.com/office/officeart/2005/8/layout/orgChart1"/>
    <dgm:cxn modelId="{786DA961-BFF6-4558-8AD6-B98CF68A8828}" type="presOf" srcId="{C4DCB440-C8C0-4EFB-9F7E-B81ACD8C669A}" destId="{5B3BACF4-8C72-4357-B0F7-8251AE05FF05}" srcOrd="0" destOrd="0" presId="urn:microsoft.com/office/officeart/2005/8/layout/orgChart1"/>
    <dgm:cxn modelId="{3950B241-5652-44E0-8A3E-F0DCA7D6C5B1}" type="presOf" srcId="{3446E295-5133-452B-BD83-5E90B5D27F52}" destId="{77C6316B-6D9B-415F-9106-6885C078789C}" srcOrd="1" destOrd="0" presId="urn:microsoft.com/office/officeart/2005/8/layout/orgChart1"/>
    <dgm:cxn modelId="{2A6D3A62-5F2F-4DB5-B24E-10315DC0CF5D}" type="presOf" srcId="{EDE9AD76-8154-8B47-A758-2B280E310E04}" destId="{EB271524-0DD1-DE4E-AF6A-1B4ADDA2FFA4}" srcOrd="0" destOrd="0" presId="urn:microsoft.com/office/officeart/2005/8/layout/orgChart1"/>
    <dgm:cxn modelId="{26CC6362-A431-4952-B055-1BA993FC50E1}" type="presOf" srcId="{4F0B92C7-E74A-490B-A331-415EE2BBEE6D}" destId="{EA2A5157-29D8-4D53-8AB0-9DACBFD1CD1D}" srcOrd="0" destOrd="0" presId="urn:microsoft.com/office/officeart/2005/8/layout/orgChart1"/>
    <dgm:cxn modelId="{278D6F62-A5FB-485A-B7BC-13DD0EB7989C}" srcId="{AE57710C-22E6-4E90-8887-18668D22ED98}" destId="{B19925CA-D9E0-4A1A-BD45-A0749E3334AE}" srcOrd="1" destOrd="0" parTransId="{C0CA2359-FB1A-4DB3-9205-0CCAB743DA36}" sibTransId="{CE3A4A66-0443-4FFA-A81D-51CB228EC885}"/>
    <dgm:cxn modelId="{1BD93743-06F6-4C04-A2B4-DF5763D29A78}" srcId="{8F696181-78FD-4F73-AD36-2D8E2A2C8E27}" destId="{398144FC-344E-43D8-8BCA-93F84A3CFFF7}" srcOrd="0" destOrd="0" parTransId="{0C3206A3-D9F6-42C9-BA9F-94A0AC0845EB}" sibTransId="{0C049B29-1BD4-4017-8FB6-3181900E044A}"/>
    <dgm:cxn modelId="{54823B43-6298-47F1-A0F6-6635C948E7BE}" type="presOf" srcId="{6CE7F56A-F2F7-2E45-85FC-8840532EF2C7}" destId="{E323094E-94F6-604B-AE18-B53C6A663B33}" srcOrd="1" destOrd="0" presId="urn:microsoft.com/office/officeart/2005/8/layout/orgChart1"/>
    <dgm:cxn modelId="{FDF98B63-337A-44A8-9E07-9D4E465268EB}" type="presOf" srcId="{65A6BBAA-8A3F-0142-BFF7-7E232332E675}" destId="{158A07B2-CC1B-E84E-8C02-B9EBAD5F6991}" srcOrd="1" destOrd="0" presId="urn:microsoft.com/office/officeart/2005/8/layout/orgChart1"/>
    <dgm:cxn modelId="{767DCD43-156E-3A4E-BE85-8FEBC25965B7}" srcId="{158B83E9-A123-4BA3-BA44-F3FD7CD1E03A}" destId="{77849B50-240E-ED4B-B6CB-BE8DD1F9E4B5}" srcOrd="2" destOrd="0" parTransId="{85810193-0767-8B44-9F27-8B51B66BD8B9}" sibTransId="{1CB27765-037D-9D49-9178-068FDE07DFD2}"/>
    <dgm:cxn modelId="{8AC5EF63-168D-499F-B81C-362BF2EB0350}" type="presOf" srcId="{39337CDF-A59A-494E-97E4-5005F736116E}" destId="{6AAFB8AB-FFC9-4D40-BC9B-889454C56436}" srcOrd="0" destOrd="0" presId="urn:microsoft.com/office/officeart/2005/8/layout/orgChart1"/>
    <dgm:cxn modelId="{60BB5C44-3807-4114-AC72-448D1D4BE91B}" type="presOf" srcId="{045D3CCF-36DF-4A22-AF49-C424F5A10A7D}" destId="{7CC22511-C811-40C6-8619-5ECC8D89788F}" srcOrd="0" destOrd="0" presId="urn:microsoft.com/office/officeart/2005/8/layout/orgChart1"/>
    <dgm:cxn modelId="{1468E644-D3C0-455F-A810-2FF5EF1D778B}" type="presOf" srcId="{CA3F111B-9EEB-0141-BDF7-E79497665498}" destId="{3F37C298-2BF3-8E45-87E1-99E3B00942B4}" srcOrd="1" destOrd="0" presId="urn:microsoft.com/office/officeart/2005/8/layout/orgChart1"/>
    <dgm:cxn modelId="{C6977065-5258-463E-BDA7-77D89F5E4A71}" srcId="{158B83E9-A123-4BA3-BA44-F3FD7CD1E03A}" destId="{D09E6206-993D-4DE0-9C22-AB09BF1E8E65}" srcOrd="5" destOrd="0" parTransId="{ABA2E27A-2642-461B-9B3C-3DFE2C0DBE8D}" sibTransId="{3BCE01F0-D202-4ADA-B7D7-F35E5CC29A7B}"/>
    <dgm:cxn modelId="{65F39365-DC9D-407B-8E80-FD3B4BF6D487}" type="presOf" srcId="{0E99354C-C5D2-4F70-9083-BE71B5E35603}" destId="{BB008CC5-870D-4D20-B0D4-8816485817F7}" srcOrd="0" destOrd="0" presId="urn:microsoft.com/office/officeart/2005/8/layout/orgChart1"/>
    <dgm:cxn modelId="{E8F96A66-CCC0-4F23-B472-A918252A605C}" srcId="{D09E6206-993D-4DE0-9C22-AB09BF1E8E65}" destId="{DAF968B8-A24C-452F-A5C5-2B148AE6402A}" srcOrd="10" destOrd="0" parTransId="{FC583391-7AB8-48D0-9BBF-0C73073A6DD2}" sibTransId="{80A85241-C56F-4E97-B239-AC76371A9CFB}"/>
    <dgm:cxn modelId="{C350FB67-E7E3-4E7F-BDDC-10A7C961A046}" type="presOf" srcId="{158B83E9-A123-4BA3-BA44-F3FD7CD1E03A}" destId="{6DCD8DAF-2E76-4F3B-9FC4-1980DE08B837}" srcOrd="0" destOrd="0" presId="urn:microsoft.com/office/officeart/2005/8/layout/orgChart1"/>
    <dgm:cxn modelId="{F4B04048-B200-4840-85D8-55C2D3F3E49A}" type="presOf" srcId="{7958AE4E-ED00-438A-AC9E-F3667F235AF7}" destId="{314FE223-8901-442F-AAAF-C267DC420DA3}" srcOrd="0" destOrd="0" presId="urn:microsoft.com/office/officeart/2005/8/layout/orgChart1"/>
    <dgm:cxn modelId="{9A014A68-647C-400F-865B-7D3C6A1BDEAF}" type="presOf" srcId="{77849B50-240E-ED4B-B6CB-BE8DD1F9E4B5}" destId="{F8D056BC-1B20-6245-BE14-E7ADB73EE34C}" srcOrd="0" destOrd="0" presId="urn:microsoft.com/office/officeart/2005/8/layout/orgChart1"/>
    <dgm:cxn modelId="{9E4E4C48-C05D-4C23-BB54-AB87DFBD331F}" type="presOf" srcId="{D73A50A2-7925-4232-9C66-84D552422F0C}" destId="{E2ABBBE5-749A-4D50-A563-07D977F42D7E}" srcOrd="0" destOrd="0" presId="urn:microsoft.com/office/officeart/2005/8/layout/orgChart1"/>
    <dgm:cxn modelId="{09E05948-4381-46F8-99CA-C44A29649F0F}" type="presOf" srcId="{5AC0D7E9-B123-4915-B2E2-F47AD4F35D9C}" destId="{3785B0C8-4FB9-49D4-AAB8-45FD95E99165}" srcOrd="1" destOrd="0" presId="urn:microsoft.com/office/officeart/2005/8/layout/orgChart1"/>
    <dgm:cxn modelId="{4C85C16A-792B-47D1-9A56-D2023560978D}" type="presOf" srcId="{877D0135-AFDF-4D98-A1CE-826FC7FFEFDA}" destId="{C79BEC39-87AC-4976-AE2F-11F78CE8C9EB}" srcOrd="0" destOrd="0" presId="urn:microsoft.com/office/officeart/2005/8/layout/orgChart1"/>
    <dgm:cxn modelId="{9CB2CD6A-4F24-47D1-AD71-269886C9380B}" type="presOf" srcId="{8A755170-7966-43F3-832C-FB1A7928FD1F}" destId="{A1CA6658-A6D4-4722-BB84-D54DDE2B1760}" srcOrd="0" destOrd="0" presId="urn:microsoft.com/office/officeart/2005/8/layout/orgChart1"/>
    <dgm:cxn modelId="{BE2AE94A-75EA-474A-932E-063F404D0EE8}" srcId="{158B83E9-A123-4BA3-BA44-F3FD7CD1E03A}" destId="{7958AE4E-ED00-438A-AC9E-F3667F235AF7}" srcOrd="4" destOrd="0" parTransId="{F731B3EF-0FC9-42B9-9A8E-EE625A0DFD1E}" sibTransId="{819EAC67-57C9-4AE6-B975-CFFE88ADBADF}"/>
    <dgm:cxn modelId="{D496464B-0E24-4665-BCA4-EA7187E345F9}" type="presOf" srcId="{5B955353-8669-4EB7-BA95-04BDEAF5A23A}" destId="{062B3A97-F124-43CE-BC22-DD743F075D5D}" srcOrd="0" destOrd="0" presId="urn:microsoft.com/office/officeart/2005/8/layout/orgChart1"/>
    <dgm:cxn modelId="{A421774B-A548-4082-AD58-3C12496B729C}" type="presOf" srcId="{20632976-454E-4973-BCD7-9FAD940AC37C}" destId="{805701E3-6E33-4FF1-9FE9-0CB5527D6093}" srcOrd="0" destOrd="0" presId="urn:microsoft.com/office/officeart/2005/8/layout/orgChart1"/>
    <dgm:cxn modelId="{F8D48F4B-78EA-4A28-8108-385086C90698}" type="presOf" srcId="{D51A56B2-1B33-4E5D-83EC-1740DB5E53F7}" destId="{4954BA78-2463-4223-AF49-B6BB6473B462}" srcOrd="0" destOrd="0" presId="urn:microsoft.com/office/officeart/2005/8/layout/orgChart1"/>
    <dgm:cxn modelId="{7E82F04B-3A7A-4305-B38B-8099E48137EF}" type="presOf" srcId="{34895820-7BC3-4E55-B2CA-62427972C120}" destId="{96CD8A51-5D4C-4424-9A18-468FC996208B}" srcOrd="0" destOrd="0" presId="urn:microsoft.com/office/officeart/2005/8/layout/orgChart1"/>
    <dgm:cxn modelId="{8680866C-7FF3-4241-8528-278C87CDD66B}" srcId="{8F696181-78FD-4F73-AD36-2D8E2A2C8E27}" destId="{4ABBE649-48BA-4467-B72F-FC50B805E75D}" srcOrd="6" destOrd="0" parTransId="{86559216-4DDE-4C1E-AC87-5994BB3BAEDA}" sibTransId="{7EA28782-C8A2-43A4-81BB-AD1AF87E04C8}"/>
    <dgm:cxn modelId="{882DB76C-ACC0-4424-B9DF-DF95DBBEA6A9}" type="presOf" srcId="{211BF90E-810D-4FE0-AE34-925D6385F195}" destId="{C5AA3A5D-CA9D-4AE5-AAD3-21DD227826FD}" srcOrd="0" destOrd="0" presId="urn:microsoft.com/office/officeart/2005/8/layout/orgChart1"/>
    <dgm:cxn modelId="{AB9D194D-2C2F-44D3-9CE5-40BAD69E8C69}" type="presOf" srcId="{0472CCF7-1BB4-5745-8673-C8D57F6B9511}" destId="{66A9C663-D7F1-E744-A164-20DEB2C90D65}" srcOrd="1" destOrd="0" presId="urn:microsoft.com/office/officeart/2005/8/layout/orgChart1"/>
    <dgm:cxn modelId="{3C7F586D-DBCB-4A48-93C3-BC07B5EA00AC}" type="presOf" srcId="{1B0DCEA6-CC33-4377-AC9C-D6E6622D6055}" destId="{BA8A6FB7-BB9C-45D2-8FC1-B8703675BF90}" srcOrd="1" destOrd="0" presId="urn:microsoft.com/office/officeart/2005/8/layout/orgChart1"/>
    <dgm:cxn modelId="{25DC816D-9F5A-47E4-B6F6-F2CC7D4D7C89}" srcId="{158B83E9-A123-4BA3-BA44-F3FD7CD1E03A}" destId="{3446E295-5133-452B-BD83-5E90B5D27F52}" srcOrd="6" destOrd="0" parTransId="{4D6D046A-56BE-4C98-AD41-14F9218F75CE}" sibTransId="{E91CEB8F-5EC1-47FF-A79C-16077E4DC398}"/>
    <dgm:cxn modelId="{CEA4C36E-D2B0-4CA1-A53D-2C7D28A1E6F5}" type="presOf" srcId="{FE36AA06-75F0-45B1-8B6F-D12969DDFF65}" destId="{E3295443-39AB-43F7-AE79-AC86BEB403F8}" srcOrd="0" destOrd="0" presId="urn:microsoft.com/office/officeart/2005/8/layout/orgChart1"/>
    <dgm:cxn modelId="{CB9B096F-E91A-4534-9A2B-7ECD03BF9C39}" srcId="{34992F02-6805-4FB5-8859-8E6AD9406A0B}" destId="{64647FAA-F0C1-49F2-A193-495F1A8BCD28}" srcOrd="1" destOrd="0" parTransId="{068E6395-E5CC-4C39-B8F7-D32CC3395C30}" sibTransId="{A9158FEB-CABB-4157-9B7C-41976BC2ECD5}"/>
    <dgm:cxn modelId="{E7BE6770-7A67-4CDB-AFC6-E7ACA512A4C4}" type="presOf" srcId="{6E62CAEE-1A21-41D1-9016-4F11AD3E37EF}" destId="{A36C74E2-5EDB-41F3-B782-4D940BE1E648}" srcOrd="0" destOrd="0" presId="urn:microsoft.com/office/officeart/2005/8/layout/orgChart1"/>
    <dgm:cxn modelId="{081EA750-D05A-4626-9024-7166885F175F}" srcId="{D09E6206-993D-4DE0-9C22-AB09BF1E8E65}" destId="{5B955353-8669-4EB7-BA95-04BDEAF5A23A}" srcOrd="8" destOrd="0" parTransId="{BA45C7DE-CD5C-4CD0-A557-9CD41A1A5442}" sibTransId="{4265B2AC-5C4D-41E1-A1C0-13E10FCA3FC1}"/>
    <dgm:cxn modelId="{01E0B170-E411-4628-B0B0-CAA4E1C487F1}" type="presOf" srcId="{91D16E79-6B01-43AB-B426-B91B8581F76B}" destId="{C3FA09DF-FA4F-4CAC-8E7F-6BDEF35A09DC}" srcOrd="0" destOrd="0" presId="urn:microsoft.com/office/officeart/2005/8/layout/orgChart1"/>
    <dgm:cxn modelId="{A31CE450-198A-45F6-8A31-D2E28FF401FF}" type="presOf" srcId="{65A6BBAA-8A3F-0142-BFF7-7E232332E675}" destId="{9577C671-DF10-0E44-A658-E7F205C58980}" srcOrd="0" destOrd="0" presId="urn:microsoft.com/office/officeart/2005/8/layout/orgChart1"/>
    <dgm:cxn modelId="{3F78F250-6955-48A4-85D0-BEBFB809AACB}" type="presOf" srcId="{D09E6206-993D-4DE0-9C22-AB09BF1E8E65}" destId="{AFD30947-F7EA-4C99-9B2C-FBC740BF99C6}" srcOrd="1" destOrd="0" presId="urn:microsoft.com/office/officeart/2005/8/layout/orgChart1"/>
    <dgm:cxn modelId="{E0F34571-A028-B545-8DA6-0C7270E42C11}" srcId="{77849B50-240E-ED4B-B6CB-BE8DD1F9E4B5}" destId="{6CE7F56A-F2F7-2E45-85FC-8840532EF2C7}" srcOrd="4" destOrd="0" parTransId="{B86BC9A0-0BE7-5D4F-8C20-A35A7EF97CCE}" sibTransId="{C538A5AD-68AB-4546-88EB-EDFF9D8E40E4}"/>
    <dgm:cxn modelId="{CFEE9871-0AC3-47E9-9335-ED6FB35C1E52}" type="presOf" srcId="{D539ECCB-AB43-4280-93BF-5E7232C4073E}" destId="{8F7DE1E2-F1B5-43E1-B571-153453A47BA2}" srcOrd="1" destOrd="0" presId="urn:microsoft.com/office/officeart/2005/8/layout/orgChart1"/>
    <dgm:cxn modelId="{8BD7C971-1882-4109-A189-9EA6AE6E23EE}" srcId="{64647FAA-F0C1-49F2-A193-495F1A8BCD28}" destId="{CDF8EC1E-73E2-46A1-8525-DDDD24682835}" srcOrd="1" destOrd="0" parTransId="{1E0499B9-3435-4177-AECB-68692C5F2A1E}" sibTransId="{F530C74C-EA1A-48C0-9840-B5357DE64C64}"/>
    <dgm:cxn modelId="{C042D071-8986-4F93-9996-3EFB04CAC9D5}" type="presOf" srcId="{B19925CA-D9E0-4A1A-BD45-A0749E3334AE}" destId="{A9F0E213-F120-43A8-8495-C803CD7B4E8D}" srcOrd="1" destOrd="0" presId="urn:microsoft.com/office/officeart/2005/8/layout/orgChart1"/>
    <dgm:cxn modelId="{41CD3552-2FCF-4B10-A576-4222A6B50EEF}" type="presOf" srcId="{4239E582-E7EB-4057-8BC3-3D13059DFEA5}" destId="{3B37BDDB-825C-452E-B3F8-C8DB96F39AAF}" srcOrd="0" destOrd="0" presId="urn:microsoft.com/office/officeart/2005/8/layout/orgChart1"/>
    <dgm:cxn modelId="{E91CEF72-3AF2-4EB0-A902-8F660BE955AF}" type="presOf" srcId="{659D2FF6-5902-4F2B-9440-22A840E957D0}" destId="{CD9DB5E3-B95F-4AD6-BBAF-DB315BC4FC4F}" srcOrd="0" destOrd="0" presId="urn:microsoft.com/office/officeart/2005/8/layout/orgChart1"/>
    <dgm:cxn modelId="{D7FDFB72-1E67-45C5-8AED-F4A70DF64502}" type="presOf" srcId="{241DA00B-2143-44FE-BBEA-694965C57FB7}" destId="{9D463419-489C-49F3-A5B4-602FBEEFDFBD}" srcOrd="0" destOrd="0" presId="urn:microsoft.com/office/officeart/2005/8/layout/orgChart1"/>
    <dgm:cxn modelId="{5FC81373-CE93-4BC4-9F5F-DD1ADEB52206}" type="presOf" srcId="{9059D7D7-9664-4ED7-ACF7-AE52CA91E64B}" destId="{55CC98A6-1620-4CB5-A447-EC2EB2140B0D}" srcOrd="0" destOrd="0" presId="urn:microsoft.com/office/officeart/2005/8/layout/orgChart1"/>
    <dgm:cxn modelId="{8DD23653-1DEA-486A-A7FE-7529A4FB5A6C}" type="presOf" srcId="{D51A56B2-1B33-4E5D-83EC-1740DB5E53F7}" destId="{6135AE39-9B97-4A6B-9DE8-5B40336F06D0}" srcOrd="1" destOrd="0" presId="urn:microsoft.com/office/officeart/2005/8/layout/orgChart1"/>
    <dgm:cxn modelId="{D0EB4E53-1F2F-4C87-8793-E7ECD59580E9}" type="presOf" srcId="{BCF96195-8FDF-4071-8627-EC205BDB178B}" destId="{1C5DF16E-B856-4027-91C8-0FD780EC6FDB}" srcOrd="1" destOrd="0" presId="urn:microsoft.com/office/officeart/2005/8/layout/orgChart1"/>
    <dgm:cxn modelId="{06F3E753-620D-4952-A210-251693C190BD}" type="presOf" srcId="{7058E8A3-1C28-41B1-8EC9-94B43373E926}" destId="{83E25CE0-F383-4F67-8125-7CB80A119212}" srcOrd="0" destOrd="0" presId="urn:microsoft.com/office/officeart/2005/8/layout/orgChart1"/>
    <dgm:cxn modelId="{5521E154-95DC-4585-95C6-1E73792C2D60}" srcId="{AE57710C-22E6-4E90-8887-18668D22ED98}" destId="{01896AE2-24F2-4783-AE63-BADC98911BE6}" srcOrd="2" destOrd="0" parTransId="{241DA00B-2143-44FE-BBEA-694965C57FB7}" sibTransId="{70162B71-1371-45AC-9CC7-B1F848414289}"/>
    <dgm:cxn modelId="{9C5A0C55-55E1-4D85-BC98-B97FF97BF611}" type="presOf" srcId="{08DADE72-2237-4680-BEE3-8CE1824581F0}" destId="{DFCF2631-C595-47F6-84C6-81F9D2EB7D79}" srcOrd="0" destOrd="0" presId="urn:microsoft.com/office/officeart/2005/8/layout/orgChart1"/>
    <dgm:cxn modelId="{697F3855-F9BF-4410-8BFE-6FF02AA4CEFB}" srcId="{158B83E9-A123-4BA3-BA44-F3FD7CD1E03A}" destId="{C5FEBE01-CF88-47A7-865C-179C9828B12A}" srcOrd="1" destOrd="0" parTransId="{E0C982D5-2E22-4947-8D13-828CE8CD8814}" sibTransId="{4507336B-4F7B-4C31-8371-49EB31021A64}"/>
    <dgm:cxn modelId="{EEE83855-64D7-40F9-94A8-267F2AA12F07}" type="presOf" srcId="{A2C87C83-49F2-4030-BF12-2964954FF42F}" destId="{A978919C-CDE5-49F1-885C-78485361E59D}" srcOrd="0" destOrd="0" presId="urn:microsoft.com/office/officeart/2005/8/layout/orgChart1"/>
    <dgm:cxn modelId="{56988D55-4C6F-4B7E-8FA7-1E146E27ECE4}" type="presOf" srcId="{3CC43052-B9D0-44EF-BEE5-EF2054065D1F}" destId="{1868DE31-487E-44B4-9EF5-064D0AD6AA0C}" srcOrd="0" destOrd="0" presId="urn:microsoft.com/office/officeart/2005/8/layout/orgChart1"/>
    <dgm:cxn modelId="{CE16B455-453F-494F-A3BC-F0AE6771E90A}" type="presOf" srcId="{F7C17B88-E9DF-47E4-955D-F3E2E86B2565}" destId="{7CD68945-A121-4831-99DA-B2EDCB85FED1}" srcOrd="0" destOrd="0" presId="urn:microsoft.com/office/officeart/2005/8/layout/orgChart1"/>
    <dgm:cxn modelId="{F89DFC55-3AEA-4BAB-B3AF-322A60F990F8}" type="presOf" srcId="{A039B8C0-084E-4062-99B6-F7859870804E}" destId="{1D737775-0909-43B5-B376-0EC967944E37}" srcOrd="1" destOrd="0" presId="urn:microsoft.com/office/officeart/2005/8/layout/orgChart1"/>
    <dgm:cxn modelId="{10F50276-24C4-4274-8617-B83AC319BDD8}" type="presOf" srcId="{A4E8D077-AFF2-4963-800B-7C8C89AA1CE9}" destId="{317D0E8C-6346-4652-BC30-CF45CAD19AB0}" srcOrd="1" destOrd="0" presId="urn:microsoft.com/office/officeart/2005/8/layout/orgChart1"/>
    <dgm:cxn modelId="{79F23E57-F476-45C2-A273-A221C587063D}" type="presOf" srcId="{77E18106-47C0-4AC9-AC57-C06AB0A6D297}" destId="{E52AF198-F5F2-44FA-B0D0-3D00E90167B5}" srcOrd="0" destOrd="0" presId="urn:microsoft.com/office/officeart/2005/8/layout/orgChart1"/>
    <dgm:cxn modelId="{206D9257-D46C-41F3-A918-9D5C46645832}" type="presOf" srcId="{33C67252-4AD7-4904-9A34-1ACFE7BA3A3B}" destId="{BFA3C8A8-C3FC-4A70-8F6A-64A7A2C5DFD7}" srcOrd="0" destOrd="0" presId="urn:microsoft.com/office/officeart/2005/8/layout/orgChart1"/>
    <dgm:cxn modelId="{93E26958-C7AB-47C1-8E4E-66FF4637FAFC}" type="presOf" srcId="{D3991503-DCCD-49F7-9BA0-F7D11B25C595}" destId="{B563126E-18CE-4E88-9849-F15EBECF56B3}" srcOrd="1" destOrd="0" presId="urn:microsoft.com/office/officeart/2005/8/layout/orgChart1"/>
    <dgm:cxn modelId="{80DD9F78-14DF-4FEF-BA34-D255A8E0D086}" type="presOf" srcId="{85206E62-231B-48B1-807D-B08AA2A4BA74}" destId="{6A5EBF33-DDCD-4441-BA31-5EA25E28757A}" srcOrd="1" destOrd="0" presId="urn:microsoft.com/office/officeart/2005/8/layout/orgChart1"/>
    <dgm:cxn modelId="{F9E0D178-2EDE-4CC6-BF1B-4E8CD3D2B6FF}" type="presOf" srcId="{01896AE2-24F2-4783-AE63-BADC98911BE6}" destId="{EBE4274D-9405-4C8F-B68F-A9EB6BF88C1E}" srcOrd="1" destOrd="0" presId="urn:microsoft.com/office/officeart/2005/8/layout/orgChart1"/>
    <dgm:cxn modelId="{11E14259-222C-4D27-B362-63B8427FA4E7}" type="presOf" srcId="{E633137C-634C-4EE3-BB60-B29DF2E0F5A1}" destId="{C6EEE750-313D-4124-A907-F945350AACF5}" srcOrd="1" destOrd="0" presId="urn:microsoft.com/office/officeart/2005/8/layout/orgChart1"/>
    <dgm:cxn modelId="{B1607D79-88A7-4868-A2B7-A0164EEC05FE}" type="presOf" srcId="{1F5FF4E7-AED9-4DDF-AF1E-62D99B51B2CB}" destId="{77496E7D-1072-48F2-8E52-88A66743CAA5}" srcOrd="0" destOrd="0" presId="urn:microsoft.com/office/officeart/2005/8/layout/orgChart1"/>
    <dgm:cxn modelId="{031CA559-1F4B-4CE8-A95F-CA2A4B949CC5}" srcId="{7958AE4E-ED00-438A-AC9E-F3667F235AF7}" destId="{877D0135-AFDF-4D98-A1CE-826FC7FFEFDA}" srcOrd="0" destOrd="0" parTransId="{33F326F1-FB2A-4E67-AAFC-4B6BA4A43551}" sibTransId="{587926E1-9A2A-4849-A9FE-71146ABD23B3}"/>
    <dgm:cxn modelId="{7DE2E279-C0D5-40B8-A623-0794CADE85E8}" type="presOf" srcId="{33C67252-4AD7-4904-9A34-1ACFE7BA3A3B}" destId="{89B67E91-7982-4DFD-9A81-1F5A84DEB405}" srcOrd="1" destOrd="0" presId="urn:microsoft.com/office/officeart/2005/8/layout/orgChart1"/>
    <dgm:cxn modelId="{993D1B5A-5D74-4CE2-BFE3-7A0B46A3A50E}" type="presOf" srcId="{70981E86-6502-4E44-B028-C282844172F7}" destId="{E48797D8-038C-41E7-833E-A790E3006415}" srcOrd="0" destOrd="0" presId="urn:microsoft.com/office/officeart/2005/8/layout/orgChart1"/>
    <dgm:cxn modelId="{009C365A-657F-4685-B389-CFB3F3369A0E}" type="presOf" srcId="{86559216-4DDE-4C1E-AC87-5994BB3BAEDA}" destId="{A756865B-7C08-4AA3-985B-4DEB04B5C0DB}" srcOrd="0" destOrd="0" presId="urn:microsoft.com/office/officeart/2005/8/layout/orgChart1"/>
    <dgm:cxn modelId="{8489577B-B3EE-4454-9FF4-E4B8BF5D9C75}" type="presOf" srcId="{A4E8D077-AFF2-4963-800B-7C8C89AA1CE9}" destId="{9086573B-895B-4710-923D-ED528D9BD8AE}" srcOrd="0" destOrd="0" presId="urn:microsoft.com/office/officeart/2005/8/layout/orgChart1"/>
    <dgm:cxn modelId="{DA133B7C-6561-40B5-A687-85A27E5C257E}" type="presOf" srcId="{EB4EEC0F-5D57-494A-B051-E7573327D2F4}" destId="{3B2A46C4-E012-42CA-9196-618DFB816AE3}" srcOrd="0" destOrd="0" presId="urn:microsoft.com/office/officeart/2005/8/layout/orgChart1"/>
    <dgm:cxn modelId="{C4C2F77C-6693-497C-AF6F-C3844756B8C4}" type="presOf" srcId="{EC6C6B4E-68F6-481C-8E77-2B07E4DE82E8}" destId="{1FAD3C77-F988-4B59-B98B-63EBE40D532F}" srcOrd="1" destOrd="0" presId="urn:microsoft.com/office/officeart/2005/8/layout/orgChart1"/>
    <dgm:cxn modelId="{DE69287E-D140-4152-90E5-BD0EC6037463}" type="presOf" srcId="{34992F02-6805-4FB5-8859-8E6AD9406A0B}" destId="{D942266A-49DD-41E4-822D-C4E08B38775D}" srcOrd="0" destOrd="0" presId="urn:microsoft.com/office/officeart/2005/8/layout/orgChart1"/>
    <dgm:cxn modelId="{8285447E-9BA2-4A7F-82C8-A627C959D850}" srcId="{158B83E9-A123-4BA3-BA44-F3FD7CD1E03A}" destId="{B0645029-D710-431E-AAA1-67347AD771C3}" srcOrd="3" destOrd="0" parTransId="{9E14B01B-C018-460A-8BF0-171244111035}" sibTransId="{F841CFC7-A2DA-440B-9672-A2800B6F265B}"/>
    <dgm:cxn modelId="{24F0D17E-FF8F-4992-9474-10B1FBAD8F1D}" type="presOf" srcId="{7BE25086-DE41-49CD-BC77-094DBC2810A5}" destId="{5480FDD0-7D6E-4133-BDC7-1B3075225E61}" srcOrd="1" destOrd="0" presId="urn:microsoft.com/office/officeart/2005/8/layout/orgChart1"/>
    <dgm:cxn modelId="{0DC62F7F-D0F0-4649-98EC-C28433DB6EB9}" type="presOf" srcId="{8E407A8D-FCFC-43FB-9883-77E55A2D5FD0}" destId="{675D2960-F773-4B99-A159-2ACD2DCED345}" srcOrd="0" destOrd="0" presId="urn:microsoft.com/office/officeart/2005/8/layout/orgChart1"/>
    <dgm:cxn modelId="{895AF680-7AE6-4B96-8228-05582A5EA853}" type="presOf" srcId="{33F326F1-FB2A-4E67-AAFC-4B6BA4A43551}" destId="{15957A5B-7048-41CF-B9A3-3E59969FC34B}" srcOrd="0" destOrd="0" presId="urn:microsoft.com/office/officeart/2005/8/layout/orgChart1"/>
    <dgm:cxn modelId="{A8D2F980-46F3-41E7-AE12-A73D7844F543}" type="presOf" srcId="{3C997E41-BAEF-445E-9EE6-A4FF722011FD}" destId="{100DDBCC-E8D8-4B86-AB26-25663DCE13DB}" srcOrd="0" destOrd="0" presId="urn:microsoft.com/office/officeart/2005/8/layout/orgChart1"/>
    <dgm:cxn modelId="{F88A8D81-9989-463C-A701-29A4630F9F28}" type="presOf" srcId="{4239E582-E7EB-4057-8BC3-3D13059DFEA5}" destId="{B5703C28-71BA-4F33-A7CE-0AD7F13085EB}" srcOrd="1" destOrd="0" presId="urn:microsoft.com/office/officeart/2005/8/layout/orgChart1"/>
    <dgm:cxn modelId="{9B5EAA81-497D-406A-844A-C227C4F10289}" type="presOf" srcId="{26B25CAA-5228-4769-8814-4530F41F2A25}" destId="{1E539E44-0C9C-4394-A872-ADC8B45215EA}" srcOrd="1" destOrd="0" presId="urn:microsoft.com/office/officeart/2005/8/layout/orgChart1"/>
    <dgm:cxn modelId="{1E4DE681-4DFC-4AF5-B62F-0EBF4005E4D5}" type="presOf" srcId="{303CED03-17D6-B54B-8D9D-012F211E5080}" destId="{90DF944D-E3E2-D64A-B512-66BC2EBCD7F0}" srcOrd="0" destOrd="0" presId="urn:microsoft.com/office/officeart/2005/8/layout/orgChart1"/>
    <dgm:cxn modelId="{1AE98082-551A-4412-A7A1-24EFF454797C}" type="presOf" srcId="{E8EFC3D6-D1CC-40F9-8974-3934B66EE30C}" destId="{193FCD16-3CE6-4E6B-B807-A6FA194C1BD1}" srcOrd="0" destOrd="0" presId="urn:microsoft.com/office/officeart/2005/8/layout/orgChart1"/>
    <dgm:cxn modelId="{1A173983-141E-481C-9C41-FE5CD99E8B6E}" type="presOf" srcId="{0021C18B-83E9-4786-B6B4-257DEC7A397B}" destId="{8BB0E7EA-3C9D-4C7E-9EDB-82DFE7162B0C}" srcOrd="0" destOrd="0" presId="urn:microsoft.com/office/officeart/2005/8/layout/orgChart1"/>
    <dgm:cxn modelId="{066E6484-EC67-4C74-B9C0-D4D10345AA91}" type="presOf" srcId="{4ED15E66-A651-480B-BE10-B9F7F89D5F66}" destId="{6D8E9057-4E89-4742-9E1F-2EF7ABA0E4FB}" srcOrd="1" destOrd="0" presId="urn:microsoft.com/office/officeart/2005/8/layout/orgChart1"/>
    <dgm:cxn modelId="{D7CAA984-3109-4C55-963E-B45ABB95B8D1}" type="presOf" srcId="{4EB50F50-E548-403E-BF4D-9ACA2B1EA9B7}" destId="{4CE8ACA4-3485-4962-AB84-AD5F22AF6855}" srcOrd="0" destOrd="0" presId="urn:microsoft.com/office/officeart/2005/8/layout/orgChart1"/>
    <dgm:cxn modelId="{E185B484-6EA1-489F-BDA7-7677BB4BBF13}" srcId="{CDF8EC1E-73E2-46A1-8525-DDDD24682835}" destId="{91D16E79-6B01-43AB-B426-B91B8581F76B}" srcOrd="9" destOrd="0" parTransId="{890F3354-92B9-45D2-AB03-3BFA19093A78}" sibTransId="{1CFFC9EF-CA6F-480A-B124-C862D6253CF3}"/>
    <dgm:cxn modelId="{FA821785-E75C-49E7-BC39-CA2C1DE9DE77}" type="presOf" srcId="{937E2CCC-448F-4E23-9DD0-BCC307FE0EB9}" destId="{DA6340AD-F815-41EC-A3BF-7324580728AF}" srcOrd="0" destOrd="0" presId="urn:microsoft.com/office/officeart/2005/8/layout/orgChart1"/>
    <dgm:cxn modelId="{F7555D85-9846-45F7-A74B-ADD0C8ED4A1A}" type="presOf" srcId="{F2F14BC2-94B5-42A3-9B76-EF363A58AA06}" destId="{4D5FF6F2-438D-41EF-B57E-77C85CB0BBC1}" srcOrd="0" destOrd="0" presId="urn:microsoft.com/office/officeart/2005/8/layout/orgChart1"/>
    <dgm:cxn modelId="{71207485-F017-4501-8472-5EDAB155F0DD}" srcId="{CDF8EC1E-73E2-46A1-8525-DDDD24682835}" destId="{EC6C6B4E-68F6-481C-8E77-2B07E4DE82E8}" srcOrd="5" destOrd="0" parTransId="{2E462FFD-72D8-404F-87DD-1E4838E1D0A6}" sibTransId="{2F595103-A081-4C7B-84F3-F1C05705657C}"/>
    <dgm:cxn modelId="{C3F9A985-BA3D-4EBA-BAA1-E1C1F53C3003}" srcId="{158B83E9-A123-4BA3-BA44-F3FD7CD1E03A}" destId="{AE7071E0-E135-45E3-9D1A-3712425D735D}" srcOrd="9" destOrd="0" parTransId="{12AEC30C-75DF-4FF9-989C-9C35018274A6}" sibTransId="{49AE2672-6CFB-43AE-A4D3-419177B14B45}"/>
    <dgm:cxn modelId="{1F21CD85-A186-43C4-9E24-D974C1E13E35}" type="presOf" srcId="{AE7071E0-E135-45E3-9D1A-3712425D735D}" destId="{286E40EF-8F69-45EE-980B-C95F60A20711}" srcOrd="0" destOrd="0" presId="urn:microsoft.com/office/officeart/2005/8/layout/orgChart1"/>
    <dgm:cxn modelId="{A579DA85-6784-492C-B4BE-C107047FB80A}" srcId="{7958AE4E-ED00-438A-AC9E-F3667F235AF7}" destId="{07D0D1DF-FA87-4730-ACC7-91D855FBFC72}" srcOrd="2" destOrd="0" parTransId="{1DD9AD1C-F3C6-4C67-9703-29A240D41301}" sibTransId="{D17B9AE6-1C82-4069-AF52-5EEE19F0C6AF}"/>
    <dgm:cxn modelId="{D4CF9A89-3EE4-49B9-BA22-8F6DEB2029B2}" type="presOf" srcId="{17B765B4-9C3E-D54C-9842-694D281C6DDB}" destId="{55E87BBA-DCEC-7D42-B193-4BC837429EAB}" srcOrd="1" destOrd="0" presId="urn:microsoft.com/office/officeart/2005/8/layout/orgChart1"/>
    <dgm:cxn modelId="{AE6C0D8A-B97A-4A32-BC1D-B1427F60136A}" type="presOf" srcId="{007FDBCB-CF34-45A4-ABDB-8DAA0F65438A}" destId="{B1E31B28-BF1A-4A17-BF2B-8FF2BF7E9FA1}" srcOrd="0" destOrd="0" presId="urn:microsoft.com/office/officeart/2005/8/layout/orgChart1"/>
    <dgm:cxn modelId="{342F848A-F6AF-4311-9F5A-F0B62CE29A38}" type="presOf" srcId="{85206E62-231B-48B1-807D-B08AA2A4BA74}" destId="{D054891A-E32D-42C7-B3DD-FBC0506F1A71}" srcOrd="0" destOrd="0" presId="urn:microsoft.com/office/officeart/2005/8/layout/orgChart1"/>
    <dgm:cxn modelId="{8633858A-0040-4D10-B06C-E97D69DBEEF7}" type="presOf" srcId="{01896AE2-24F2-4783-AE63-BADC98911BE6}" destId="{A7A62BB2-3C04-4D8F-80DF-F375B9343000}" srcOrd="0" destOrd="0" presId="urn:microsoft.com/office/officeart/2005/8/layout/orgChart1"/>
    <dgm:cxn modelId="{4EAEAB8A-78DE-4C8B-8303-6B1695B59F18}" type="presOf" srcId="{BE645D26-38D7-437D-93B6-BC04B934B70C}" destId="{BF75CC98-54C3-4B11-A9F3-28F61C2685D0}" srcOrd="0" destOrd="0" presId="urn:microsoft.com/office/officeart/2005/8/layout/orgChart1"/>
    <dgm:cxn modelId="{58F1118B-7554-445D-8CB8-3555012817BD}" type="presOf" srcId="{1AC8A733-F9EE-43E3-8CA7-0417C4404761}" destId="{F21CA87C-3D1E-40F4-B232-CBC611AE45FE}" srcOrd="1" destOrd="0" presId="urn:microsoft.com/office/officeart/2005/8/layout/orgChart1"/>
    <dgm:cxn modelId="{9B8D268C-F154-4B6E-9186-9859DCF20940}" type="presOf" srcId="{C502DA17-DB2B-4E87-AD69-F8B57D921897}" destId="{93E99F2D-CD48-4E3F-A1F6-03BEA95EBDEF}" srcOrd="1" destOrd="0" presId="urn:microsoft.com/office/officeart/2005/8/layout/orgChart1"/>
    <dgm:cxn modelId="{CC76C88D-2C93-4854-AA60-8DAB22AD2E5A}" srcId="{7958AE4E-ED00-438A-AC9E-F3667F235AF7}" destId="{87545B74-4431-4F18-BE94-D39E3C47102E}" srcOrd="4" destOrd="0" parTransId="{1E2F3B53-099D-491B-829B-3432920D18E9}" sibTransId="{77D6B8FC-64E3-4D9E-9B5D-E7E1D2DA2579}"/>
    <dgm:cxn modelId="{C678E58F-8547-471F-8AD2-52F57A632846}" type="presOf" srcId="{AB9CD2B8-4F35-4A47-BF2F-321EEAAA6BDE}" destId="{7FABA37E-2070-4C85-92CB-F3EC89986651}" srcOrd="1" destOrd="0" presId="urn:microsoft.com/office/officeart/2005/8/layout/orgChart1"/>
    <dgm:cxn modelId="{024E5290-E453-431D-A4B6-B2070490EA7E}" type="presOf" srcId="{844B9820-0E33-469C-B3FB-BE825FF48C12}" destId="{3E8EF1ED-64C1-42FC-B902-B5D2A9799F8D}" srcOrd="1" destOrd="0" presId="urn:microsoft.com/office/officeart/2005/8/layout/orgChart1"/>
    <dgm:cxn modelId="{55EE4991-B247-4AC4-939F-344FFD61FE15}" type="presOf" srcId="{914606E7-1494-430F-90C4-56E8AFA268CA}" destId="{4E5C07FC-8E65-4FDF-B5A9-F8FC641596BF}" srcOrd="0" destOrd="0" presId="urn:microsoft.com/office/officeart/2005/8/layout/orgChart1"/>
    <dgm:cxn modelId="{82120192-6D14-4100-983F-BC7420BBA804}" type="presOf" srcId="{8529780E-0698-4F1C-A5E7-7CFA654A506A}" destId="{693A3018-7DB9-4EB3-8F7C-494048DE0EF7}" srcOrd="1" destOrd="0" presId="urn:microsoft.com/office/officeart/2005/8/layout/orgChart1"/>
    <dgm:cxn modelId="{C90E4F94-08D7-489B-ADA1-0DA71F03683B}" type="presOf" srcId="{4ED15E66-A651-480B-BE10-B9F7F89D5F66}" destId="{13F0C07C-665B-45FA-8F5C-9F37539CA06E}" srcOrd="0" destOrd="0" presId="urn:microsoft.com/office/officeart/2005/8/layout/orgChart1"/>
    <dgm:cxn modelId="{C5BA3095-8992-4FDE-A27B-384CD246B35B}" type="presOf" srcId="{B1E7B58E-DA15-BC4A-9506-8F30F826C541}" destId="{4DEF852A-92DC-BB41-B37B-6069BCB98783}" srcOrd="0" destOrd="0" presId="urn:microsoft.com/office/officeart/2005/8/layout/orgChart1"/>
    <dgm:cxn modelId="{FF417895-42F0-42F4-9A74-B327B16FC7CA}" type="presOf" srcId="{291337A2-4BE9-4F4B-80A8-5FA57C04A086}" destId="{2C3921F9-529F-4123-862A-3BE0CBD85DCB}" srcOrd="0" destOrd="0" presId="urn:microsoft.com/office/officeart/2005/8/layout/orgChart1"/>
    <dgm:cxn modelId="{5DD88C95-A6A1-4B1E-8ABE-341EED398807}" type="presOf" srcId="{97FA1355-960D-4DB6-BC0F-CFB2E76EB53C}" destId="{584A2101-D1E8-4E06-A474-D9A08AD13E3B}" srcOrd="0" destOrd="0" presId="urn:microsoft.com/office/officeart/2005/8/layout/orgChart1"/>
    <dgm:cxn modelId="{5A06C695-2D0A-44B9-B28E-50B4DE057D53}" srcId="{C1DBB4D3-E6AA-44CD-8146-FC722F29337E}" destId="{BCF96195-8FDF-4071-8627-EC205BDB178B}" srcOrd="2" destOrd="0" parTransId="{4BC4BF38-36B2-4E13-A6A6-805247316E83}" sibTransId="{98A68035-AF9B-48B0-9BE5-9A61E72DD255}"/>
    <dgm:cxn modelId="{B9D63597-F77F-4EE5-A2B4-09598D6CF7A7}" type="presOf" srcId="{4A9AE9DE-3CD7-4D2A-9628-FF1021C56190}" destId="{D1F89799-79DE-4238-A4AF-71A0F9A3C7C0}" srcOrd="1" destOrd="0" presId="urn:microsoft.com/office/officeart/2005/8/layout/orgChart1"/>
    <dgm:cxn modelId="{2B825598-D779-47CC-A187-A1B46AA550D7}" type="presOf" srcId="{E695A75D-B957-4FE1-87E9-62F6FAA65547}" destId="{D3DEBD40-ED0B-4D7A-9ABF-5F324F10700A}" srcOrd="0" destOrd="0" presId="urn:microsoft.com/office/officeart/2005/8/layout/orgChart1"/>
    <dgm:cxn modelId="{E6F47A99-59ED-4D45-BB8A-6A67F0CF0485}" type="presOf" srcId="{CDF8EC1E-73E2-46A1-8525-DDDD24682835}" destId="{0A12B738-2AF6-4736-9194-4B4090CF0C8D}" srcOrd="0" destOrd="0" presId="urn:microsoft.com/office/officeart/2005/8/layout/orgChart1"/>
    <dgm:cxn modelId="{F504639A-1702-E743-98C4-D21B13CEB437}" srcId="{77849B50-240E-ED4B-B6CB-BE8DD1F9E4B5}" destId="{17B765B4-9C3E-D54C-9842-694D281C6DDB}" srcOrd="1" destOrd="0" parTransId="{EDE9AD76-8154-8B47-A758-2B280E310E04}" sibTransId="{8EF6F41B-B0CF-A74E-9C5A-5C81FE1B1D6C}"/>
    <dgm:cxn modelId="{6F04899A-A717-4AD8-991A-7A466133EF1D}" srcId="{CDF8EC1E-73E2-46A1-8525-DDDD24682835}" destId="{20632976-454E-4973-BCD7-9FAD940AC37C}" srcOrd="4" destOrd="0" parTransId="{E9D21F30-206D-4AC7-8185-353AB2760419}" sibTransId="{685C367C-9553-4876-83E9-B6745C787469}"/>
    <dgm:cxn modelId="{6D6B5A9B-B5F3-45F5-8D7D-2C74F07AA2CD}" srcId="{8F696181-78FD-4F73-AD36-2D8E2A2C8E27}" destId="{065E590D-8808-45C8-9571-5A3BE62372E7}" srcOrd="7" destOrd="0" parTransId="{E8EFC3D6-D1CC-40F9-8974-3934B66EE30C}" sibTransId="{61BABACD-6F10-4FB9-B28F-8673DFA855A7}"/>
    <dgm:cxn modelId="{E3357F9B-7D34-4419-B2EA-D2DA35021D05}" type="presOf" srcId="{64647FAA-F0C1-49F2-A193-495F1A8BCD28}" destId="{2BB70B19-7B25-4260-9F82-0AEF615002DF}" srcOrd="1" destOrd="0" presId="urn:microsoft.com/office/officeart/2005/8/layout/orgChart1"/>
    <dgm:cxn modelId="{A04C9D9B-851F-47FE-A174-ACBA3E9C55A5}" type="presOf" srcId="{6F86795E-A131-4B2F-9C76-6CA9BEB9A25B}" destId="{95AD5C02-8960-4E37-BF98-B625B4E3E26B}" srcOrd="1" destOrd="0" presId="urn:microsoft.com/office/officeart/2005/8/layout/orgChart1"/>
    <dgm:cxn modelId="{8B03E19B-572E-4B67-AC8B-139DBA4DA1E0}" srcId="{CDF8EC1E-73E2-46A1-8525-DDDD24682835}" destId="{E695A75D-B957-4FE1-87E9-62F6FAA65547}" srcOrd="8" destOrd="0" parTransId="{39AE5484-0F54-4652-BC43-F7F7878F8B88}" sibTransId="{0FE4021C-05A0-4F8B-A449-E27A04665475}"/>
    <dgm:cxn modelId="{0FF5B29D-4589-4370-A766-9DF5DB67375F}" type="presOf" srcId="{1E2F3B53-099D-491B-829B-3432920D18E9}" destId="{681963D5-C7AD-410A-A0C3-7A15A216C295}" srcOrd="0" destOrd="0" presId="urn:microsoft.com/office/officeart/2005/8/layout/orgChart1"/>
    <dgm:cxn modelId="{D1111F9E-ACF9-43C3-A574-07EF5A7A52FC}" type="presOf" srcId="{AE7071E0-E135-45E3-9D1A-3712425D735D}" destId="{D0094EA9-D82D-490E-A39E-50B1AE7262E2}" srcOrd="1" destOrd="0" presId="urn:microsoft.com/office/officeart/2005/8/layout/orgChart1"/>
    <dgm:cxn modelId="{AE26329E-5A2D-4309-97D6-1F4021FE94FC}" type="presOf" srcId="{CA3F111B-9EEB-0141-BDF7-E79497665498}" destId="{4ADEB795-63B3-B94A-ADE6-560B3F7D07FE}" srcOrd="0" destOrd="0" presId="urn:microsoft.com/office/officeart/2005/8/layout/orgChart1"/>
    <dgm:cxn modelId="{F2CDA69E-4F5C-42BE-A20F-33AEE20F2BA2}" type="presOf" srcId="{B19925CA-D9E0-4A1A-BD45-A0749E3334AE}" destId="{A2BEA163-3F67-4973-867F-1306E742582C}" srcOrd="0" destOrd="0" presId="urn:microsoft.com/office/officeart/2005/8/layout/orgChart1"/>
    <dgm:cxn modelId="{7B7484A1-DE7E-4D6D-A3D9-5A2A2DD5C238}" srcId="{D09E6206-993D-4DE0-9C22-AB09BF1E8E65}" destId="{83371D28-0736-41DE-99B7-B356D8400E74}" srcOrd="2" destOrd="0" parTransId="{996E1178-A4A5-4809-B7BB-556E481F24E7}" sibTransId="{240D2E7D-7B80-447C-8928-2DE8C11F70E9}"/>
    <dgm:cxn modelId="{948744A2-7DC0-40D7-BBB3-C2185ECAAF96}" type="presOf" srcId="{667F1715-7E85-466B-8BDE-CC75F45C1548}" destId="{3757CBA3-E372-4C4B-B6FB-E12CF00E0C8C}" srcOrd="0" destOrd="0" presId="urn:microsoft.com/office/officeart/2005/8/layout/orgChart1"/>
    <dgm:cxn modelId="{EE78F8A3-71D1-4B70-B30C-21C2B7B35A43}" type="presOf" srcId="{A16902C2-989F-4949-93C5-AF60C643E0E4}" destId="{AD2B6953-170D-42F3-AFED-A8BF83323B44}" srcOrd="0" destOrd="0" presId="urn:microsoft.com/office/officeart/2005/8/layout/orgChart1"/>
    <dgm:cxn modelId="{0E14B4A4-ED2E-41B3-B8CF-C643E9B129A2}" type="presOf" srcId="{DAF968B8-A24C-452F-A5C5-2B148AE6402A}" destId="{2D074E95-7688-4014-92F7-C5299C88F842}" srcOrd="0" destOrd="0" presId="urn:microsoft.com/office/officeart/2005/8/layout/orgChart1"/>
    <dgm:cxn modelId="{733022A5-DD5C-4B53-94F1-E1A70E7C68AA}" type="presOf" srcId="{D43E8B16-679B-4EC2-A946-728A03A92AB0}" destId="{655D0981-B93A-45D9-8A9F-C822604C28DD}" srcOrd="0" destOrd="0" presId="urn:microsoft.com/office/officeart/2005/8/layout/orgChart1"/>
    <dgm:cxn modelId="{2C1035A5-70FA-4029-A507-6205EBCFE966}" type="presOf" srcId="{F5B66022-DE76-45BD-9DA8-F06DA2CCA00C}" destId="{B1FB81F9-AB74-4926-AC33-FB115A93F080}" srcOrd="0" destOrd="0" presId="urn:microsoft.com/office/officeart/2005/8/layout/orgChart1"/>
    <dgm:cxn modelId="{780CC3A5-7235-4A82-B84B-052E967AA1FC}" type="presOf" srcId="{FBF539EF-CFE9-1748-B160-78C140C3A2FD}" destId="{46114AB1-1BA6-E048-AE17-C84CEC099B40}" srcOrd="0" destOrd="0" presId="urn:microsoft.com/office/officeart/2005/8/layout/orgChart1"/>
    <dgm:cxn modelId="{4E58DFA5-7A99-41A2-80BD-9055343294A9}" type="presOf" srcId="{39AE5484-0F54-4652-BC43-F7F7878F8B88}" destId="{5A058DC8-4CD4-4CF1-8225-A48BF75C2230}" srcOrd="0" destOrd="0" presId="urn:microsoft.com/office/officeart/2005/8/layout/orgChart1"/>
    <dgm:cxn modelId="{AB38C8A6-D4A8-46A4-8AF1-2A0EED4E8231}" type="presOf" srcId="{A0168ECF-C6EB-49DB-ACEA-2568A4FA4A7C}" destId="{D2F6F399-74A3-4602-A664-99ECE3A9C237}" srcOrd="0" destOrd="0" presId="urn:microsoft.com/office/officeart/2005/8/layout/orgChart1"/>
    <dgm:cxn modelId="{4391F2A6-FCBD-482D-8E35-0E33E7B342D8}" srcId="{844B9820-0E33-469C-B3FB-BE825FF48C12}" destId="{7EBA9C6B-678C-4C3E-84C6-711F84D24BC3}" srcOrd="2" destOrd="0" parTransId="{DD51844D-9016-42B8-B303-56E720452BF6}" sibTransId="{5290787F-BEAD-4B08-9419-10873336CFC4}"/>
    <dgm:cxn modelId="{A24815A7-E599-4D67-ABE0-4D8372E2A17E}" type="presOf" srcId="{888B0069-D211-482B-B32F-8A7DBBB84089}" destId="{1D787C32-8038-4376-B4B4-28480D436E35}" srcOrd="0" destOrd="0" presId="urn:microsoft.com/office/officeart/2005/8/layout/orgChart1"/>
    <dgm:cxn modelId="{C71DFCA7-7ECE-48FD-9DFD-173A8923DAA4}" type="presOf" srcId="{16749534-40FA-4E4A-88AE-0623E6192200}" destId="{72F83B47-A968-4EEE-AD6A-79AC3F699F7C}" srcOrd="0" destOrd="0" presId="urn:microsoft.com/office/officeart/2005/8/layout/orgChart1"/>
    <dgm:cxn modelId="{31DD01A8-2CC8-49A6-B6FE-47A59B4EA9D0}" srcId="{A4E8D077-AFF2-4963-800B-7C8C89AA1CE9}" destId="{D51A56B2-1B33-4E5D-83EC-1740DB5E53F7}" srcOrd="2" destOrd="0" parTransId="{ACF75A1E-7843-49C4-87CA-47774DE1F078}" sibTransId="{F83F13AF-4FC2-4640-8AA0-619ECF8726EF}"/>
    <dgm:cxn modelId="{787741A8-2089-41CB-A77C-5634236F528E}" type="presOf" srcId="{996E1178-A4A5-4809-B7BB-556E481F24E7}" destId="{A0395026-ABAF-478D-ABF3-F71A98727988}" srcOrd="0" destOrd="0" presId="urn:microsoft.com/office/officeart/2005/8/layout/orgChart1"/>
    <dgm:cxn modelId="{AA2EAFA8-2F5C-4177-B6CE-99CDDBC57F95}" type="presOf" srcId="{DD51844D-9016-42B8-B303-56E720452BF6}" destId="{74DB2697-1BD5-48EA-A6B5-F781E617DBAB}" srcOrd="0" destOrd="0" presId="urn:microsoft.com/office/officeart/2005/8/layout/orgChart1"/>
    <dgm:cxn modelId="{AECA64AA-38BF-4C84-8566-900585C7B57A}" srcId="{8F696181-78FD-4F73-AD36-2D8E2A2C8E27}" destId="{1F5FF4E7-AED9-4DDF-AF1E-62D99B51B2CB}" srcOrd="2" destOrd="0" parTransId="{045D3CCF-36DF-4A22-AF49-C424F5A10A7D}" sibTransId="{FBF8A57E-F584-4844-843E-1F0052D888CD}"/>
    <dgm:cxn modelId="{5353C6AA-6EB7-4B33-9285-11063069D7E0}" type="presOf" srcId="{C5FEBE01-CF88-47A7-865C-179C9828B12A}" destId="{242A211A-BC03-44B0-AE40-DF8A6B965145}" srcOrd="1" destOrd="0" presId="urn:microsoft.com/office/officeart/2005/8/layout/orgChart1"/>
    <dgm:cxn modelId="{391210AB-02C3-49E8-BE74-731BEB2130AD}" type="presOf" srcId="{64647FAA-F0C1-49F2-A193-495F1A8BCD28}" destId="{9201E3AC-BE79-4727-9423-23070D036F6F}" srcOrd="0" destOrd="0" presId="urn:microsoft.com/office/officeart/2005/8/layout/orgChart1"/>
    <dgm:cxn modelId="{213B20AB-90DE-F748-BC56-4A7A24BF3649}" srcId="{77849B50-240E-ED4B-B6CB-BE8DD1F9E4B5}" destId="{0472CCF7-1BB4-5745-8673-C8D57F6B9511}" srcOrd="2" destOrd="0" parTransId="{E4C2537A-A91E-374F-BA1C-591678D3DD42}" sibTransId="{16460997-EFD4-2245-B570-95FC1584F78B}"/>
    <dgm:cxn modelId="{C63FBFAB-EFB2-4D8F-B354-B924A5CB521A}" type="presOf" srcId="{ACF75A1E-7843-49C4-87CA-47774DE1F078}" destId="{F802918B-F720-4BDC-9CDE-0A41A5C6A85B}" srcOrd="0" destOrd="0" presId="urn:microsoft.com/office/officeart/2005/8/layout/orgChart1"/>
    <dgm:cxn modelId="{86CED3AB-0D64-45B2-98CD-3584B7652953}" type="presOf" srcId="{C0CA2359-FB1A-4DB3-9205-0CCAB743DA36}" destId="{6299773D-6B11-4D6C-8D0C-B31DD5C4DE83}" srcOrd="0" destOrd="0" presId="urn:microsoft.com/office/officeart/2005/8/layout/orgChart1"/>
    <dgm:cxn modelId="{844203AD-7599-46C7-88AA-0A6DDFD3499C}" type="presOf" srcId="{C3B1BA8A-8B7E-DF4F-9E4E-47D79F19A018}" destId="{8FD58AC3-934F-934E-9263-2468393F4FC5}" srcOrd="1" destOrd="0" presId="urn:microsoft.com/office/officeart/2005/8/layout/orgChart1"/>
    <dgm:cxn modelId="{4D0E86AE-9738-4828-A361-C7903395744F}" type="presOf" srcId="{8178AEA8-353C-4821-AB13-7CE0556022CD}" destId="{DAEE070B-FE13-4E52-BCF7-649113D67F51}" srcOrd="0" destOrd="0" presId="urn:microsoft.com/office/officeart/2005/8/layout/orgChart1"/>
    <dgm:cxn modelId="{E41FA3AE-8D79-4E23-AB4B-826E1AFEEA2A}" type="presOf" srcId="{1F5FF4E7-AED9-4DDF-AF1E-62D99B51B2CB}" destId="{600AC126-A582-4A0D-92BC-22F7FC24030F}" srcOrd="1" destOrd="0" presId="urn:microsoft.com/office/officeart/2005/8/layout/orgChart1"/>
    <dgm:cxn modelId="{0E85DAAE-4580-40B3-82A2-46A6EB781373}" type="presOf" srcId="{ABA2E27A-2642-461B-9B3C-3DFE2C0DBE8D}" destId="{D8F2045F-152E-438A-99CD-977793E87FF9}" srcOrd="0" destOrd="0" presId="urn:microsoft.com/office/officeart/2005/8/layout/orgChart1"/>
    <dgm:cxn modelId="{1B7AF9AE-7F71-4B90-A532-BBF789849521}" type="presOf" srcId="{75A18A03-1B00-4FC4-A37E-645757965378}" destId="{04B6D319-6397-4F98-9AFF-2CD71B3A69C4}" srcOrd="0" destOrd="0" presId="urn:microsoft.com/office/officeart/2005/8/layout/orgChart1"/>
    <dgm:cxn modelId="{E52325AF-8BDC-44A2-B47B-FED79CF1B52F}" type="presOf" srcId="{DA1ABF8A-5EA4-4FD7-BDF7-AEAD2E8E1975}" destId="{385A0C0D-A397-42B9-9278-1EAE26488EF4}" srcOrd="0" destOrd="0" presId="urn:microsoft.com/office/officeart/2005/8/layout/orgChart1"/>
    <dgm:cxn modelId="{41147DAF-514E-400F-9420-42EE5B596214}" type="presOf" srcId="{F8116E2F-37FD-484A-AB8F-D2E7F91D6501}" destId="{27639251-24F1-47A3-9B97-1A6A298E2F5D}" srcOrd="0" destOrd="0" presId="urn:microsoft.com/office/officeart/2005/8/layout/orgChart1"/>
    <dgm:cxn modelId="{4AA5E1AF-44C9-46A0-8114-3DF71BE3D6EE}" srcId="{8F696181-78FD-4F73-AD36-2D8E2A2C8E27}" destId="{EB4EEC0F-5D57-494A-B051-E7573327D2F4}" srcOrd="5" destOrd="0" parTransId="{ED4F5F91-A1D4-4584-8CE9-8738029CD956}" sibTransId="{E7FA7BCF-1CF7-489D-A8C2-9E87CA5B5F3E}"/>
    <dgm:cxn modelId="{714B45B0-9AF4-4722-8C31-F1C64F07AAA5}" type="presOf" srcId="{86C7442D-B331-DA41-982C-E5FF26794768}" destId="{67AC87F1-5F81-EB4B-9710-9957DE5E2A4A}" srcOrd="0" destOrd="0" presId="urn:microsoft.com/office/officeart/2005/8/layout/orgChart1"/>
    <dgm:cxn modelId="{4EA554B0-FCD1-46BA-9E83-E51058110040}" srcId="{CDF8EC1E-73E2-46A1-8525-DDDD24682835}" destId="{3C363D0B-DC46-44CF-A8E9-E883AA549E42}" srcOrd="11" destOrd="0" parTransId="{97FA1355-960D-4DB6-BC0F-CFB2E76EB53C}" sibTransId="{CFC0A703-1589-4913-A82D-B8A1FFBF9818}"/>
    <dgm:cxn modelId="{C623C1B0-5261-4DEB-A166-29F385C582FA}" type="presOf" srcId="{FE257FA4-1875-4D7E-82A6-E1EA11F4FFE4}" destId="{3E76F04F-BEB3-47D8-AFD1-825D5DFED69E}" srcOrd="1" destOrd="0" presId="urn:microsoft.com/office/officeart/2005/8/layout/orgChart1"/>
    <dgm:cxn modelId="{FDF308B1-223A-4C68-9A64-CDBE9B6118C2}" type="presOf" srcId="{6E62CAEE-1A21-41D1-9016-4F11AD3E37EF}" destId="{CFC3B008-945C-435E-8ED1-4B3690C9B475}" srcOrd="1" destOrd="0" presId="urn:microsoft.com/office/officeart/2005/8/layout/orgChart1"/>
    <dgm:cxn modelId="{371C0DB2-6E24-4E46-B27D-B827916D19C3}" type="presOf" srcId="{2D78EB56-751C-48EB-8460-AD03A87EB784}" destId="{A3717FBF-8C2F-4044-B8D5-9DAE4A87587A}" srcOrd="0" destOrd="0" presId="urn:microsoft.com/office/officeart/2005/8/layout/orgChart1"/>
    <dgm:cxn modelId="{CA9147B2-59F9-4356-BF87-9196A6693A91}" type="presOf" srcId="{7B82D1DE-915D-4E24-97BE-BFC6FE76FDC0}" destId="{30AEE8EA-3059-4568-8793-3D57A9EFC711}" srcOrd="1" destOrd="0" presId="urn:microsoft.com/office/officeart/2005/8/layout/orgChart1"/>
    <dgm:cxn modelId="{3AEB0CB3-0947-4129-BDE9-E3ADC3390301}" type="presOf" srcId="{ED4F5F91-A1D4-4584-8CE9-8738029CD956}" destId="{4418E95F-7002-444E-8664-282A8DB2CD9F}" srcOrd="0" destOrd="0" presId="urn:microsoft.com/office/officeart/2005/8/layout/orgChart1"/>
    <dgm:cxn modelId="{31D4BBB4-5914-4A86-B2EB-F469F65D2CC0}" type="presOf" srcId="{F7C6DB2E-41AD-4025-A82A-C0D9A80CCEB8}" destId="{B8BDCAC2-911B-4903-A3AE-E9BBE9131D58}" srcOrd="0" destOrd="0" presId="urn:microsoft.com/office/officeart/2005/8/layout/orgChart1"/>
    <dgm:cxn modelId="{A5F7E3B4-3FCE-4848-A178-FCB26D29735D}" srcId="{AE57710C-22E6-4E90-8887-18668D22ED98}" destId="{7515379F-26C8-428E-97B8-EA7B54EFE151}" srcOrd="3" destOrd="0" parTransId="{168937BD-C8F5-4F1A-B7F9-22D4D0ECD589}" sibTransId="{F7CBDD31-D33C-430C-B3F6-B7C2FCCC1FF0}"/>
    <dgm:cxn modelId="{3736ECB5-7E90-4000-B528-077C6306562C}" type="presOf" srcId="{83371D28-0736-41DE-99B7-B356D8400E74}" destId="{B0139118-BF8D-4360-A46D-42B02996CF0B}" srcOrd="0" destOrd="0" presId="urn:microsoft.com/office/officeart/2005/8/layout/orgChart1"/>
    <dgm:cxn modelId="{4F5BA2B6-F52D-463E-AC98-4400B6036120}" type="presOf" srcId="{B0645029-D710-431E-AAA1-67347AD771C3}" destId="{49C6E91E-32FF-47A9-99F9-F5352A42A952}" srcOrd="0" destOrd="0" presId="urn:microsoft.com/office/officeart/2005/8/layout/orgChart1"/>
    <dgm:cxn modelId="{27DEC4B6-FB27-40C4-A41E-CE34D75AAE30}" srcId="{CDF8EC1E-73E2-46A1-8525-DDDD24682835}" destId="{4239E582-E7EB-4057-8BC3-3D13059DFEA5}" srcOrd="7" destOrd="0" parTransId="{F5B66022-DE76-45BD-9DA8-F06DA2CCA00C}" sibTransId="{4623377D-8D11-48E6-B6E5-B386597A3B4F}"/>
    <dgm:cxn modelId="{18AB0CB7-12C5-4A3C-84C5-4A5C04CC0E3A}" type="presOf" srcId="{BA45C7DE-CD5C-4CD0-A557-9CD41A1A5442}" destId="{B197FF9B-0119-47B7-8B05-3871FEF70DFF}" srcOrd="0" destOrd="0" presId="urn:microsoft.com/office/officeart/2005/8/layout/orgChart1"/>
    <dgm:cxn modelId="{7B4D66B8-C776-4387-89BE-1E60E1CFD647}" type="presOf" srcId="{877D0135-AFDF-4D98-A1CE-826FC7FFEFDA}" destId="{8007A0CC-EECE-4D2B-9C1A-B4CFE2507B1F}" srcOrd="1" destOrd="0" presId="urn:microsoft.com/office/officeart/2005/8/layout/orgChart1"/>
    <dgm:cxn modelId="{86F1A6B8-5137-4F84-A483-10A3712C79DC}" srcId="{CDF8EC1E-73E2-46A1-8525-DDDD24682835}" destId="{1B0DCEA6-CC33-4377-AC9C-D6E6622D6055}" srcOrd="3" destOrd="0" parTransId="{DA1ABF8A-5EA4-4FD7-BDF7-AEAD2E8E1975}" sibTransId="{2808191F-2A0B-4790-A554-033F60CCA7FF}"/>
    <dgm:cxn modelId="{0047B6B8-C1BE-418A-A257-207693D42BA1}" type="presOf" srcId="{7B82D1DE-915D-4E24-97BE-BFC6FE76FDC0}" destId="{DF3E3093-7AA3-481A-8C86-B8105D38E633}" srcOrd="0" destOrd="0" presId="urn:microsoft.com/office/officeart/2005/8/layout/orgChart1"/>
    <dgm:cxn modelId="{10684DB9-6E6B-4CDF-8893-65EE0F38FAEF}" type="presOf" srcId="{C4DCB440-C8C0-4EFB-9F7E-B81ACD8C669A}" destId="{28533456-5157-4187-B370-45BFECEB626B}" srcOrd="1" destOrd="0" presId="urn:microsoft.com/office/officeart/2005/8/layout/orgChart1"/>
    <dgm:cxn modelId="{40D9F1BA-96FE-4135-B134-1518A217CB6D}" srcId="{C1DBB4D3-E6AA-44CD-8146-FC722F29337E}" destId="{1AC8A733-F9EE-43E3-8CA7-0417C4404761}" srcOrd="4" destOrd="0" parTransId="{F8FB65BD-A464-4EB7-AF8B-BC69FAF91992}" sibTransId="{E2E4BF87-B641-4FF5-8538-5F19C4D8BC49}"/>
    <dgm:cxn modelId="{A2E575BC-42F7-47CB-B6B5-EEC6C229920A}" type="presOf" srcId="{8E407A8D-FCFC-43FB-9883-77E55A2D5FD0}" destId="{2919433B-8486-4F99-94C6-13EE17A3E048}" srcOrd="1" destOrd="0" presId="urn:microsoft.com/office/officeart/2005/8/layout/orgChart1"/>
    <dgm:cxn modelId="{8A2983BD-C846-4747-86BD-8D13706F55E4}" type="presOf" srcId="{FE257FA4-1875-4D7E-82A6-E1EA11F4FFE4}" destId="{834E5322-CBF0-4832-9F47-AC84B032D61D}" srcOrd="0" destOrd="0" presId="urn:microsoft.com/office/officeart/2005/8/layout/orgChart1"/>
    <dgm:cxn modelId="{0FCD24BF-AADD-4193-9957-8E041843237A}" srcId="{C1DBB4D3-E6AA-44CD-8146-FC722F29337E}" destId="{6E62CAEE-1A21-41D1-9016-4F11AD3E37EF}" srcOrd="3" destOrd="0" parTransId="{DE45FC64-40DE-4D17-AF02-9D0B3A4265CB}" sibTransId="{79AA4809-6210-4665-B00D-80A8510A7E0E}"/>
    <dgm:cxn modelId="{4CD0A6BF-4E16-490C-93A0-22EAF5F6D6A2}" type="presOf" srcId="{D09E6206-993D-4DE0-9C22-AB09BF1E8E65}" destId="{7AEDD2E4-8A24-42D0-867E-6DF55CBBA876}" srcOrd="0" destOrd="0" presId="urn:microsoft.com/office/officeart/2005/8/layout/orgChart1"/>
    <dgm:cxn modelId="{A90709C0-424B-42FD-A6BE-AA8847C19BBE}" type="presOf" srcId="{3853F040-C505-430B-AA5E-4F7A6688F96B}" destId="{ACDF64D0-5F41-452A-80B3-E6C50B938A02}" srcOrd="0" destOrd="0" presId="urn:microsoft.com/office/officeart/2005/8/layout/orgChart1"/>
    <dgm:cxn modelId="{967DB3C1-08BB-4D35-A8C3-FF22D772E143}" srcId="{C4DCB440-C8C0-4EFB-9F7E-B81ACD8C669A}" destId="{85206E62-231B-48B1-807D-B08AA2A4BA74}" srcOrd="0" destOrd="0" parTransId="{3C997E41-BAEF-445E-9EE6-A4FF722011FD}" sibTransId="{8A26D689-B1FE-40EB-9DEA-E0C7F2F7E818}"/>
    <dgm:cxn modelId="{7F4BEEC3-AEB0-0D48-A6B7-7F368639E800}" srcId="{77849B50-240E-ED4B-B6CB-BE8DD1F9E4B5}" destId="{C3B1BA8A-8B7E-DF4F-9E4E-47D79F19A018}" srcOrd="0" destOrd="0" parTransId="{86C7442D-B331-DA41-982C-E5FF26794768}" sibTransId="{F435AB99-8062-6248-A469-3CC6C9363699}"/>
    <dgm:cxn modelId="{BDC9C9C4-C254-4240-B27B-832B5DC77988}" srcId="{158B83E9-A123-4BA3-BA44-F3FD7CD1E03A}" destId="{91012A8C-9406-4799-8211-CA7CDD689B3B}" srcOrd="7" destOrd="0" parTransId="{70981E86-6502-4E44-B028-C282844172F7}" sibTransId="{F1DFA447-10AC-4C39-97C4-4BD7EEB50535}"/>
    <dgm:cxn modelId="{0DE325C5-5667-8640-880F-8A35678B7B93}" srcId="{A4E8D077-AFF2-4963-800B-7C8C89AA1CE9}" destId="{303CED03-17D6-B54B-8D9D-012F211E5080}" srcOrd="5" destOrd="0" parTransId="{B1E7B58E-DA15-BC4A-9506-8F30F826C541}" sibTransId="{C50C1339-D026-6A41-8731-872CFA007C03}"/>
    <dgm:cxn modelId="{E30C50C6-FDFB-4271-87CC-5662695D28D3}" type="presOf" srcId="{6F86795E-A131-4B2F-9C76-6CA9BEB9A25B}" destId="{04270DB1-40A8-4060-A316-379C7457F2AC}" srcOrd="0" destOrd="0" presId="urn:microsoft.com/office/officeart/2005/8/layout/orgChart1"/>
    <dgm:cxn modelId="{D4D3F1C6-D990-4D0D-89C2-E2652B3E03A6}" type="presOf" srcId="{4D6D046A-56BE-4C98-AD41-14F9218F75CE}" destId="{A1BD35FA-88D7-4ABE-812C-7E06EAF35316}" srcOrd="0" destOrd="0" presId="urn:microsoft.com/office/officeart/2005/8/layout/orgChart1"/>
    <dgm:cxn modelId="{8981A2C7-EC33-41F2-BFF5-FE19A911A5F5}" type="presOf" srcId="{21E70CE7-4CAD-4045-AD04-E7A937CE1B48}" destId="{CFA6A024-6251-4B89-AD51-A32C88B01685}" srcOrd="1" destOrd="0" presId="urn:microsoft.com/office/officeart/2005/8/layout/orgChart1"/>
    <dgm:cxn modelId="{0BFFDCC7-EC12-4A29-827D-28C7439FFF66}" type="presOf" srcId="{C3B1BA8A-8B7E-DF4F-9E4E-47D79F19A018}" destId="{F4055906-DA56-444B-B112-26D6B06FA4AD}" srcOrd="0" destOrd="0" presId="urn:microsoft.com/office/officeart/2005/8/layout/orgChart1"/>
    <dgm:cxn modelId="{DF47E1C7-081C-47DB-BDB5-186FBAC49C41}" type="presOf" srcId="{69F98576-5BAC-49D1-AADC-F5176F748D82}" destId="{040904FB-5F28-4355-B046-7C7F3ED50D6E}" srcOrd="0" destOrd="0" presId="urn:microsoft.com/office/officeart/2005/8/layout/orgChart1"/>
    <dgm:cxn modelId="{812CA5C8-F346-4490-9117-B377F461685C}" type="presOf" srcId="{8F696181-78FD-4F73-AD36-2D8E2A2C8E27}" destId="{C48FA58A-CBCE-4FD5-8141-86F6365377DA}" srcOrd="0" destOrd="0" presId="urn:microsoft.com/office/officeart/2005/8/layout/orgChart1"/>
    <dgm:cxn modelId="{57ED34C9-6DDA-4FF9-9119-0B1E9811E462}" type="presOf" srcId="{1B182BE8-03F5-4C7B-A89A-B33E6ACEA929}" destId="{B245958E-CD82-432C-B5F4-61190C237DB0}" srcOrd="0" destOrd="0" presId="urn:microsoft.com/office/officeart/2005/8/layout/orgChart1"/>
    <dgm:cxn modelId="{12BE86C9-4449-4C37-BEAD-C1246638F72F}" type="presOf" srcId="{5B3CE7EE-256A-469B-933C-64C291A00072}" destId="{9B4E43F2-A90D-4E11-BD57-8C111D62348E}" srcOrd="1" destOrd="0" presId="urn:microsoft.com/office/officeart/2005/8/layout/orgChart1"/>
    <dgm:cxn modelId="{64640ECB-B0F8-4382-A437-FA3EE3EFC394}" type="presOf" srcId="{F731B3EF-0FC9-42B9-9A8E-EE625A0DFD1E}" destId="{59F6C54A-4933-4A17-AD86-63E1919768C7}" srcOrd="0" destOrd="0" presId="urn:microsoft.com/office/officeart/2005/8/layout/orgChart1"/>
    <dgm:cxn modelId="{C56E55CB-2F5C-4768-ABAF-1B60F5DACDD4}" type="presOf" srcId="{E4C2537A-A91E-374F-BA1C-591678D3DD42}" destId="{08E1318D-9611-E540-A6D5-1907E61C55C4}" srcOrd="0" destOrd="0" presId="urn:microsoft.com/office/officeart/2005/8/layout/orgChart1"/>
    <dgm:cxn modelId="{966177CB-3408-46B5-AD73-90C1E304E243}" type="presOf" srcId="{398144FC-344E-43D8-8BCA-93F84A3CFFF7}" destId="{61432599-7A8C-460B-A87F-ED9D3C548481}" srcOrd="0" destOrd="0" presId="urn:microsoft.com/office/officeart/2005/8/layout/orgChart1"/>
    <dgm:cxn modelId="{E0F2A3CC-B711-4709-BFBE-9B38491F7CB6}" type="presOf" srcId="{FEF867D8-2C20-45B1-B13B-33BD5B180033}" destId="{E2954F14-FF4A-49BF-9DD3-2DE761AD0DC1}" srcOrd="0" destOrd="0" presId="urn:microsoft.com/office/officeart/2005/8/layout/orgChart1"/>
    <dgm:cxn modelId="{3BB0A8CC-A1A4-4A5A-83F6-D50460768AF9}" type="presOf" srcId="{17B765B4-9C3E-D54C-9842-694D281C6DDB}" destId="{E85DDEED-5344-E14F-BBA9-E3153F4E2DC9}" srcOrd="0" destOrd="0" presId="urn:microsoft.com/office/officeart/2005/8/layout/orgChart1"/>
    <dgm:cxn modelId="{FFF900CD-DD1C-4DEC-8683-31BB693A54EF}" type="presOf" srcId="{398144FC-344E-43D8-8BCA-93F84A3CFFF7}" destId="{26208485-E65C-4118-9A0B-FE523DEACC77}" srcOrd="1" destOrd="0" presId="urn:microsoft.com/office/officeart/2005/8/layout/orgChart1"/>
    <dgm:cxn modelId="{04042BCD-F09E-4E46-8E39-38DAB82812B2}" srcId="{CDF8EC1E-73E2-46A1-8525-DDDD24682835}" destId="{E633137C-634C-4EE3-BB60-B29DF2E0F5A1}" srcOrd="1" destOrd="0" parTransId="{39337CDF-A59A-494E-97E4-5005F736116E}" sibTransId="{7402B720-7183-473F-8662-4876F98BEE8F}"/>
    <dgm:cxn modelId="{A22421CF-4208-45BA-94A6-74B5B32ECC5F}" type="presOf" srcId="{87545B74-4431-4F18-BE94-D39E3C47102E}" destId="{37C1242E-39F8-45FC-A8AE-FB8E3F47B39E}" srcOrd="1" destOrd="0" presId="urn:microsoft.com/office/officeart/2005/8/layout/orgChart1"/>
    <dgm:cxn modelId="{A3C84DCF-A374-4712-A902-B8E28AFDA22D}" srcId="{B0645029-D710-431E-AAA1-67347AD771C3}" destId="{64190416-7A8A-4865-AD64-3080D6348BBF}" srcOrd="3" destOrd="0" parTransId="{9B80050B-C30E-4405-834B-787D20EB761A}" sibTransId="{DB5C8698-24C7-45CA-A1DF-3C90FD93B2A7}"/>
    <dgm:cxn modelId="{EC721DD1-F0EF-4C9A-A622-28F46DDE3C3A}" srcId="{8F696181-78FD-4F73-AD36-2D8E2A2C8E27}" destId="{F8116E2F-37FD-484A-AB8F-D2E7F91D6501}" srcOrd="3" destOrd="0" parTransId="{A2C87C83-49F2-4030-BF12-2964954FF42F}" sibTransId="{23AB7631-4F04-480C-8DE2-41A4CDBFA5B5}"/>
    <dgm:cxn modelId="{F6658DD1-8049-47CD-96C4-E4DEBA874478}" type="presOf" srcId="{D8841A83-585C-4483-B41D-F7AF8D005643}" destId="{00D194D1-2B8A-481A-9875-5B10D5DF5440}" srcOrd="0" destOrd="0" presId="urn:microsoft.com/office/officeart/2005/8/layout/orgChart1"/>
    <dgm:cxn modelId="{AF5EB0D3-F874-45B4-B903-48651E745320}" type="presOf" srcId="{91D16E79-6B01-43AB-B426-B91B8581F76B}" destId="{0CD52350-E32D-4978-9AE7-CA673EC33724}" srcOrd="1" destOrd="0" presId="urn:microsoft.com/office/officeart/2005/8/layout/orgChart1"/>
    <dgm:cxn modelId="{3AEDD6D4-E07E-4232-9183-EC94A6BFE4E2}" type="presOf" srcId="{9E480254-0350-E343-B7BB-AC88A98CE1DC}" destId="{DC162672-7341-D84B-8F8B-1018D3304996}" srcOrd="0" destOrd="0" presId="urn:microsoft.com/office/officeart/2005/8/layout/orgChart1"/>
    <dgm:cxn modelId="{C83516D5-8ABB-4393-9D3F-735A90E31A33}" type="presOf" srcId="{AB9CD2B8-4F35-4A47-BF2F-321EEAAA6BDE}" destId="{06F9CCCC-69D8-498F-ADC3-0BDA86F2E10E}" srcOrd="0" destOrd="0" presId="urn:microsoft.com/office/officeart/2005/8/layout/orgChart1"/>
    <dgm:cxn modelId="{64C646D5-6838-498B-95E4-9C6CFF8E040C}" type="presOf" srcId="{89EAD5D6-CEBA-4677-B90C-5507D508318A}" destId="{3BBB7D27-2B85-4E1F-B24C-51FDAE4CBF51}" srcOrd="0" destOrd="0" presId="urn:microsoft.com/office/officeart/2005/8/layout/orgChart1"/>
    <dgm:cxn modelId="{27ECC9D6-1509-47BC-B9C4-6EF1677E892E}" type="presOf" srcId="{20632976-454E-4973-BCD7-9FAD940AC37C}" destId="{E9D829EE-5537-4C4C-88A6-58C8EF3F3549}" srcOrd="1" destOrd="0" presId="urn:microsoft.com/office/officeart/2005/8/layout/orgChart1"/>
    <dgm:cxn modelId="{32295ED7-EB71-4993-8E97-9C976C143EB5}" srcId="{64647FAA-F0C1-49F2-A193-495F1A8BCD28}" destId="{A4E8D077-AFF2-4963-800B-7C8C89AA1CE9}" srcOrd="3" destOrd="0" parTransId="{B20A2B5C-5CD4-41B4-B38E-9E86073F699A}" sibTransId="{20538CCD-D0C8-4A20-B3B2-C31C08B1D016}"/>
    <dgm:cxn modelId="{8FC468D7-9C16-4FE3-B9AE-96EA4ACE003E}" type="presOf" srcId="{C1DBB4D3-E6AA-44CD-8146-FC722F29337E}" destId="{21F0E39A-5B42-4EE6-B557-445671A7B031}" srcOrd="0" destOrd="0" presId="urn:microsoft.com/office/officeart/2005/8/layout/orgChart1"/>
    <dgm:cxn modelId="{90916CD7-CC8C-4A2D-A7BB-1C26ED510BCF}" type="presOf" srcId="{9E14B01B-C018-460A-8BF0-171244111035}" destId="{3922B190-1A7C-464B-8E54-C70FF5B84ADA}" srcOrd="0" destOrd="0" presId="urn:microsoft.com/office/officeart/2005/8/layout/orgChart1"/>
    <dgm:cxn modelId="{8CA552D7-E19D-43D5-A8CD-004A470C48B2}" type="presOf" srcId="{87545B74-4431-4F18-BE94-D39E3C47102E}" destId="{D974F3C1-C8F3-4FF4-84BB-108AA5FD5B2B}" srcOrd="0" destOrd="0" presId="urn:microsoft.com/office/officeart/2005/8/layout/orgChart1"/>
    <dgm:cxn modelId="{3B96ACD8-5913-42FB-AAE5-3EAAEA8F5AA1}" type="presOf" srcId="{8666D781-C841-431C-BB8F-F76A37BA514B}" destId="{A2423BA3-E066-4862-827B-288A6C7D2F5D}" srcOrd="0" destOrd="0" presId="urn:microsoft.com/office/officeart/2005/8/layout/orgChart1"/>
    <dgm:cxn modelId="{17E490D9-2E5D-4541-B61C-722260086F23}" type="presOf" srcId="{77849B50-240E-ED4B-B6CB-BE8DD1F9E4B5}" destId="{52C6E99C-4885-984E-8D9C-382BE5262AC8}" srcOrd="1" destOrd="0" presId="urn:microsoft.com/office/officeart/2005/8/layout/orgChart1"/>
    <dgm:cxn modelId="{C49C95D9-8B41-4FDD-97BA-547D43F868FE}" type="presOf" srcId="{D4BBD8A6-87EC-41EF-A0E0-C6909F02B941}" destId="{7EEFF7CB-CA43-46FB-9D07-8D19ED409374}" srcOrd="0" destOrd="0" presId="urn:microsoft.com/office/officeart/2005/8/layout/orgChart1"/>
    <dgm:cxn modelId="{0F7226DC-338B-4B7B-A329-45517B620B61}" type="presOf" srcId="{85810193-0767-8B44-9F27-8B51B66BD8B9}" destId="{3EE335DC-1B33-4966-BA10-4DA99BC66EA8}" srcOrd="0" destOrd="0" presId="urn:microsoft.com/office/officeart/2005/8/layout/orgChart1"/>
    <dgm:cxn modelId="{A32D64DC-B8EA-4D7A-8557-F83C4D716769}" type="presOf" srcId="{D96912C5-A6BD-465C-BEFC-BE1E79640446}" destId="{1EF03FA2-09CB-45E9-A0FA-F321D1228FF5}" srcOrd="0" destOrd="0" presId="urn:microsoft.com/office/officeart/2005/8/layout/orgChart1"/>
    <dgm:cxn modelId="{FE0964DD-CB3D-4BF4-A0DB-F37A79C0AAE6}" type="presOf" srcId="{F7C17B88-E9DF-47E4-955D-F3E2E86B2565}" destId="{2F9B9362-E281-4C18-AC83-EBC7A7E0A0F1}" srcOrd="1" destOrd="0" presId="urn:microsoft.com/office/officeart/2005/8/layout/orgChart1"/>
    <dgm:cxn modelId="{79745BDE-6D12-4366-89B1-E75894C2F8C5}" type="presOf" srcId="{1B0DCEA6-CC33-4377-AC9C-D6E6622D6055}" destId="{F2AC127E-9F3C-4D88-9991-F87FE50B178C}" srcOrd="0" destOrd="0" presId="urn:microsoft.com/office/officeart/2005/8/layout/orgChart1"/>
    <dgm:cxn modelId="{C29381DE-1C35-435D-9618-2B0C174A3A72}" srcId="{158B83E9-A123-4BA3-BA44-F3FD7CD1E03A}" destId="{1B182BE8-03F5-4C7B-A89A-B33E6ACEA929}" srcOrd="0" destOrd="0" parTransId="{FEF867D8-2C20-45B1-B13B-33BD5B180033}" sibTransId="{A1C5F8EE-A9D1-4B56-88BA-15BDB747377B}"/>
    <dgm:cxn modelId="{EE0D36DF-9244-450F-B6E6-75163ADB86D1}" type="presOf" srcId="{3853F040-C505-430B-AA5E-4F7A6688F96B}" destId="{D3BFE251-CFA2-4344-B8C2-74C156921546}" srcOrd="1" destOrd="0" presId="urn:microsoft.com/office/officeart/2005/8/layout/orgChart1"/>
    <dgm:cxn modelId="{B57579DF-D75D-4D9C-8946-DA2F8FF99596}" srcId="{AE7071E0-E135-45E3-9D1A-3712425D735D}" destId="{C1DBB4D3-E6AA-44CD-8146-FC722F29337E}" srcOrd="2" destOrd="0" parTransId="{B3C53ED0-1275-42D9-AF43-3DD7A09D761D}" sibTransId="{75925220-5D2E-45E8-AE8F-DAAAFF2CE803}"/>
    <dgm:cxn modelId="{37D9E3DF-7918-4F9B-A389-FEC7B2D1749E}" srcId="{AE7071E0-E135-45E3-9D1A-3712425D735D}" destId="{5AC0D7E9-B123-4915-B2E2-F47AD4F35D9C}" srcOrd="1" destOrd="0" parTransId="{D4BBD8A6-87EC-41EF-A0E0-C6909F02B941}" sibTransId="{B82A88FA-76A5-45D5-8C1C-86F3596011D3}"/>
    <dgm:cxn modelId="{41F941E3-C3DB-4B7F-9755-0EBE043EFAF7}" type="presOf" srcId="{AAA486E7-4FA6-435D-B7FF-3A084FD69F75}" destId="{E6B0E9A5-6E5D-40AB-A735-E7533E3FF11A}" srcOrd="1" destOrd="0" presId="urn:microsoft.com/office/officeart/2005/8/layout/orgChart1"/>
    <dgm:cxn modelId="{CAD475E5-F134-48FF-B96E-C3E74F2E5629}" type="presOf" srcId="{5B3CE7EE-256A-469B-933C-64C291A00072}" destId="{47431A99-9506-447A-B362-67F47259C376}" srcOrd="0" destOrd="0" presId="urn:microsoft.com/office/officeart/2005/8/layout/orgChart1"/>
    <dgm:cxn modelId="{476CA5E5-B227-4B59-95D3-29AA7CA5B426}" srcId="{CDF8EC1E-73E2-46A1-8525-DDDD24682835}" destId="{667F1715-7E85-466B-8BDE-CC75F45C1548}" srcOrd="10" destOrd="0" parTransId="{3CC43052-B9D0-44EF-BEE5-EF2054065D1F}" sibTransId="{9B4C47F4-858E-4850-A582-0BCF674549BA}"/>
    <dgm:cxn modelId="{536A6DE7-3DB5-4838-A370-9C8DF76C028B}" type="presOf" srcId="{7EBA9C6B-678C-4C3E-84C6-711F84D24BC3}" destId="{672FE2DA-79E1-4024-9296-0DE7F33C4092}" srcOrd="1" destOrd="0" presId="urn:microsoft.com/office/officeart/2005/8/layout/orgChart1"/>
    <dgm:cxn modelId="{67F552E7-B1AE-4C4C-96A0-206478D06318}" type="presOf" srcId="{8F696181-78FD-4F73-AD36-2D8E2A2C8E27}" destId="{0163D6FC-945F-4B3F-99B6-81B1AACE7674}" srcOrd="1" destOrd="0" presId="urn:microsoft.com/office/officeart/2005/8/layout/orgChart1"/>
    <dgm:cxn modelId="{8FCFB3E8-89B9-4CBB-9D83-561507541345}" type="presOf" srcId="{26B25CAA-5228-4769-8814-4530F41F2A25}" destId="{B004DDCB-6785-4658-B769-0E9167DA9B72}" srcOrd="0" destOrd="0" presId="urn:microsoft.com/office/officeart/2005/8/layout/orgChart1"/>
    <dgm:cxn modelId="{D1C8F1E8-DD19-4E53-912B-0DE6503A7946}" type="presOf" srcId="{0F259175-2561-44FB-AE79-54AE0109ED9C}" destId="{A0CD609C-1365-40AA-875F-FEE0991E94A0}" srcOrd="0" destOrd="0" presId="urn:microsoft.com/office/officeart/2005/8/layout/orgChart1"/>
    <dgm:cxn modelId="{0B7FBDEA-4621-4842-90A5-471643B9F46F}" type="presOf" srcId="{64190416-7A8A-4865-AD64-3080D6348BBF}" destId="{898BC489-665D-4EDF-A6D3-0979268D7C54}" srcOrd="1" destOrd="0" presId="urn:microsoft.com/office/officeart/2005/8/layout/orgChart1"/>
    <dgm:cxn modelId="{637500EB-252B-E740-A2B5-B83B10457A7D}" srcId="{B0645029-D710-431E-AAA1-67347AD771C3}" destId="{65A6BBAA-8A3F-0142-BFF7-7E232332E675}" srcOrd="0" destOrd="0" parTransId="{9E480254-0350-E343-B7BB-AC88A98CE1DC}" sibTransId="{481D811C-3F87-384B-9A96-3D3B29BCE9D3}"/>
    <dgm:cxn modelId="{5C5820EB-EFD5-46D2-8CCF-EDAD7BD2EE09}" type="presOf" srcId="{5AC0D7E9-B123-4915-B2E2-F47AD4F35D9C}" destId="{E9527FE3-994E-44E6-9F55-4E2CD3215822}" srcOrd="0" destOrd="0" presId="urn:microsoft.com/office/officeart/2005/8/layout/orgChart1"/>
    <dgm:cxn modelId="{812486EB-9CE3-4395-AE18-4F18A2F757AD}" type="presOf" srcId="{2E462FFD-72D8-404F-87DD-1E4838E1D0A6}" destId="{9D76A887-224F-4329-AA15-37ADBD31AEF7}" srcOrd="0" destOrd="0" presId="urn:microsoft.com/office/officeart/2005/8/layout/orgChart1"/>
    <dgm:cxn modelId="{1C4099ED-85B2-4455-B2AF-D81EE1115974}" type="presOf" srcId="{BE645D26-38D7-437D-93B6-BC04B934B70C}" destId="{C0F2A972-787F-4C70-9959-347B98E05397}" srcOrd="1" destOrd="0" presId="urn:microsoft.com/office/officeart/2005/8/layout/orgChart1"/>
    <dgm:cxn modelId="{FB6F4AEE-8107-45AF-98ED-C98D870BD0C0}" type="presOf" srcId="{158B83E9-A123-4BA3-BA44-F3FD7CD1E03A}" destId="{96213195-1556-4A52-9DC8-3F02A44CD305}" srcOrd="1" destOrd="0" presId="urn:microsoft.com/office/officeart/2005/8/layout/orgChart1"/>
    <dgm:cxn modelId="{B4F8E2EF-0780-4A2B-8848-3EE2A6C962CC}" srcId="{D09E6206-993D-4DE0-9C22-AB09BF1E8E65}" destId="{57F6C527-1CF8-4404-9042-A8199DAFCCAA}" srcOrd="11" destOrd="0" parTransId="{0F259175-2561-44FB-AE79-54AE0109ED9C}" sibTransId="{A54C551E-2066-407F-8925-F89581A14832}"/>
    <dgm:cxn modelId="{08455BF0-ED3F-4383-B0FD-0C40635ED2A9}" type="presOf" srcId="{4ABBE649-48BA-4467-B72F-FC50B805E75D}" destId="{4C5362AD-D5D2-4482-B692-3F04DC136790}" srcOrd="1" destOrd="0" presId="urn:microsoft.com/office/officeart/2005/8/layout/orgChart1"/>
    <dgm:cxn modelId="{38274DF0-10B9-4952-B987-192CE953BDD2}" srcId="{844B9820-0E33-469C-B3FB-BE825FF48C12}" destId="{7B82D1DE-915D-4E24-97BE-BFC6FE76FDC0}" srcOrd="0" destOrd="0" parTransId="{7058E8A3-1C28-41B1-8EC9-94B43373E926}" sibTransId="{DACAC80C-7824-422A-8586-9796D1C5B181}"/>
    <dgm:cxn modelId="{9F1F87F0-F9F3-48DF-87C6-F59C96D28365}" type="presOf" srcId="{1E0499B9-3435-4177-AECB-68692C5F2A1E}" destId="{B5F77A68-5B41-43BC-B70B-FB745D24AF84}" srcOrd="0" destOrd="0" presId="urn:microsoft.com/office/officeart/2005/8/layout/orgChart1"/>
    <dgm:cxn modelId="{6293CBF0-61FD-42CF-90DC-D5DB8FC1A358}" type="presOf" srcId="{E695A75D-B957-4FE1-87E9-62F6FAA65547}" destId="{B3F21CFB-4028-4B44-8845-81726D023BD4}" srcOrd="1" destOrd="0" presId="urn:microsoft.com/office/officeart/2005/8/layout/orgChart1"/>
    <dgm:cxn modelId="{5C8EEDF0-B442-46D1-A0CA-8FB8581CF317}" type="presOf" srcId="{0472CCF7-1BB4-5745-8673-C8D57F6B9511}" destId="{1B5A7EE4-406D-5141-90C6-9572C8A66F1C}" srcOrd="0" destOrd="0" presId="urn:microsoft.com/office/officeart/2005/8/layout/orgChart1"/>
    <dgm:cxn modelId="{DB3661F1-0682-4D64-9996-4CE0C8C51EBB}" type="presOf" srcId="{EC2F6F45-3ED7-4A3F-A0C9-E859EEE578BD}" destId="{F8E75C7D-4317-4C1B-98E6-3E91060A3ED1}" srcOrd="0" destOrd="0" presId="urn:microsoft.com/office/officeart/2005/8/layout/orgChart1"/>
    <dgm:cxn modelId="{7EC111F4-1C7A-4CCB-9535-000EA69A5BB2}" srcId="{A4E8D077-AFF2-4963-800B-7C8C89AA1CE9}" destId="{16749534-40FA-4E4A-88AE-0623E6192200}" srcOrd="1" destOrd="0" parTransId="{888B0069-D211-482B-B32F-8A7DBBB84089}" sibTransId="{E0F29E6A-7A4C-4D94-949C-E99FB8C1D3D0}"/>
    <dgm:cxn modelId="{7E4F23F4-75EC-4ADC-B630-9ACD3B3B9674}" type="presOf" srcId="{168937BD-C8F5-4F1A-B7F9-22D4D0ECD589}" destId="{5DFD1633-B8B4-4A12-8E15-C54EC8ED2799}" srcOrd="0" destOrd="0" presId="urn:microsoft.com/office/officeart/2005/8/layout/orgChart1"/>
    <dgm:cxn modelId="{431535F6-0B81-4774-95D5-89758B1E44C2}" type="presOf" srcId="{5874CEE7-D6BB-42C5-BEF6-A2FBC79846B8}" destId="{F3C71823-77AB-4276-A598-3B867B7317CE}" srcOrd="0" destOrd="0" presId="urn:microsoft.com/office/officeart/2005/8/layout/orgChart1"/>
    <dgm:cxn modelId="{E5615BF6-182A-4227-860B-963E27F25DEC}" srcId="{64647FAA-F0C1-49F2-A193-495F1A8BCD28}" destId="{8F696181-78FD-4F73-AD36-2D8E2A2C8E27}" srcOrd="2" destOrd="0" parTransId="{86C35A85-0987-4EEB-9FC5-6357FB391D76}" sibTransId="{2380417F-9D41-40A7-86A9-DFB17FD31E84}"/>
    <dgm:cxn modelId="{F0C9BCF6-1852-4A76-BE6D-74FFF7D30639}" type="presOf" srcId="{21E70CE7-4CAD-4045-AD04-E7A937CE1B48}" destId="{E758D007-9100-4EC6-8489-0BDDBEBC8715}" srcOrd="0" destOrd="0" presId="urn:microsoft.com/office/officeart/2005/8/layout/orgChart1"/>
    <dgm:cxn modelId="{903DC8F6-0472-4CAE-95F5-CA2607033884}" type="presOf" srcId="{432118D1-FCD7-406C-99AA-3B0D02D7DB4B}" destId="{B51C44FB-CE2A-4442-8C74-D08FC88C879E}" srcOrd="0" destOrd="0" presId="urn:microsoft.com/office/officeart/2005/8/layout/orgChart1"/>
    <dgm:cxn modelId="{839D44F8-C0B0-4222-8FC2-31300FAEFFCF}" type="presOf" srcId="{7515379F-26C8-428E-97B8-EA7B54EFE151}" destId="{02C8F92D-0BD0-4F48-95A2-30A3CC69A1A3}" srcOrd="1" destOrd="0" presId="urn:microsoft.com/office/officeart/2005/8/layout/orgChart1"/>
    <dgm:cxn modelId="{791277F8-2B8C-41C3-8F79-164B4378D0C8}" srcId="{158B83E9-A123-4BA3-BA44-F3FD7CD1E03A}" destId="{3858DF08-9B65-4313-86AE-0D9470F6600D}" srcOrd="10" destOrd="0" parTransId="{9059D7D7-9664-4ED7-ACF7-AE52CA91E64B}" sibTransId="{AA76DCC4-24CB-4D31-A5A1-A01345071820}"/>
    <dgm:cxn modelId="{CC6A9EF9-0246-4242-896A-7908603DCCC4}" type="presOf" srcId="{AAA486E7-4FA6-435D-B7FF-3A084FD69F75}" destId="{B8CB49E0-852F-4ACA-9793-1968AD5BFD39}" srcOrd="0" destOrd="0" presId="urn:microsoft.com/office/officeart/2005/8/layout/orgChart1"/>
    <dgm:cxn modelId="{566EE8FA-4DFA-4D0F-A2D2-487BBC78F8CA}" type="presOf" srcId="{64190416-7A8A-4865-AD64-3080D6348BBF}" destId="{87E25D52-8EA0-4A62-9B37-5CD7C09A67E2}" srcOrd="0" destOrd="0" presId="urn:microsoft.com/office/officeart/2005/8/layout/orgChart1"/>
    <dgm:cxn modelId="{97D6F0FA-6444-4A19-887E-7A0C9E2F78E3}" type="presOf" srcId="{1DD9AD1C-F3C6-4C67-9703-29A240D41301}" destId="{5628E8C8-E2CE-47C5-839C-324C98B72D65}" srcOrd="0" destOrd="0" presId="urn:microsoft.com/office/officeart/2005/8/layout/orgChart1"/>
    <dgm:cxn modelId="{894827FB-0082-4C02-9A1A-1CDC4E2BFC81}" type="presOf" srcId="{7515379F-26C8-428E-97B8-EA7B54EFE151}" destId="{C6D4766B-1B23-448F-B5A7-6D356F018181}" srcOrd="0" destOrd="0" presId="urn:microsoft.com/office/officeart/2005/8/layout/orgChart1"/>
    <dgm:cxn modelId="{65BC4BFC-43C6-4B06-9791-D08D44E4CFA0}" srcId="{3858DF08-9B65-4313-86AE-0D9470F6600D}" destId="{5B3CE7EE-256A-469B-933C-64C291A00072}" srcOrd="0" destOrd="0" parTransId="{69F98576-5BAC-49D1-AADC-F5176F748D82}" sibTransId="{D9D8F1AC-2C36-45F5-A32F-95D9512D541A}"/>
    <dgm:cxn modelId="{E611ECFC-7556-4A54-8308-2FA66B7CA5F9}" srcId="{3446E295-5133-452B-BD83-5E90B5D27F52}" destId="{8529780E-0698-4F1C-A5E7-7CFA654A506A}" srcOrd="0" destOrd="0" parTransId="{0021C18B-83E9-4786-B6B4-257DEC7A397B}" sibTransId="{6E9CF836-3E56-4B83-AED3-C8624059D565}"/>
    <dgm:cxn modelId="{AB25FAFC-0C7D-4771-96CB-9D323490737A}" type="presOf" srcId="{211BF90E-810D-4FE0-AE34-925D6385F195}" destId="{2651EEBA-1F1F-417E-BD8D-A2E48EF32E52}" srcOrd="1" destOrd="0" presId="urn:microsoft.com/office/officeart/2005/8/layout/orgChart1"/>
    <dgm:cxn modelId="{4DC307FD-6AAC-45E0-935E-0DCC4F9A7BC6}" type="presOf" srcId="{3446E295-5133-452B-BD83-5E90B5D27F52}" destId="{02EC75F2-D118-4948-A58E-400D1A21CA30}" srcOrd="0" destOrd="0" presId="urn:microsoft.com/office/officeart/2005/8/layout/orgChart1"/>
    <dgm:cxn modelId="{0BCEABFD-83BF-4483-94AA-95DBDF50A57F}" type="presOf" srcId="{B3C53ED0-1275-42D9-AF43-3DD7A09D761D}" destId="{214DD007-C038-40B0-A9D6-B62E9D764CE5}" srcOrd="0" destOrd="0" presId="urn:microsoft.com/office/officeart/2005/8/layout/orgChart1"/>
    <dgm:cxn modelId="{DACEAAFE-70A4-4B13-A31F-0121219724F3}" srcId="{AE7071E0-E135-45E3-9D1A-3712425D735D}" destId="{26B25CAA-5228-4769-8814-4530F41F2A25}" srcOrd="0" destOrd="0" parTransId="{86C741BC-C144-4F9B-AC78-8317FDF2CD78}" sibTransId="{CD39413A-B9CD-4694-BD96-691826BDFFC3}"/>
    <dgm:cxn modelId="{323C12CC-34B5-489E-A31A-C30ABFF9A53B}" type="presParOf" srcId="{D942266A-49DD-41E4-822D-C4E08B38775D}" destId="{D31CD11B-D633-4459-A3E0-0BE79562D593}" srcOrd="0" destOrd="0" presId="urn:microsoft.com/office/officeart/2005/8/layout/orgChart1"/>
    <dgm:cxn modelId="{F01E4778-1C0B-447B-AA1B-3FE8D2891277}" type="presParOf" srcId="{D31CD11B-D633-4459-A3E0-0BE79562D593}" destId="{2ABE8887-3F05-4AF5-8D73-7A37AAE109E9}" srcOrd="0" destOrd="0" presId="urn:microsoft.com/office/officeart/2005/8/layout/orgChart1"/>
    <dgm:cxn modelId="{6B469F02-B5CA-4D44-B1A9-8CCBF3F3D9EB}" type="presParOf" srcId="{2ABE8887-3F05-4AF5-8D73-7A37AAE109E9}" destId="{6DCD8DAF-2E76-4F3B-9FC4-1980DE08B837}" srcOrd="0" destOrd="0" presId="urn:microsoft.com/office/officeart/2005/8/layout/orgChart1"/>
    <dgm:cxn modelId="{C3137059-C8CD-4441-A6DB-366D77785EA0}" type="presParOf" srcId="{2ABE8887-3F05-4AF5-8D73-7A37AAE109E9}" destId="{96213195-1556-4A52-9DC8-3F02A44CD305}" srcOrd="1" destOrd="0" presId="urn:microsoft.com/office/officeart/2005/8/layout/orgChart1"/>
    <dgm:cxn modelId="{985A90B3-BF65-4384-B45E-D78A45DF772B}" type="presParOf" srcId="{D31CD11B-D633-4459-A3E0-0BE79562D593}" destId="{51D1F1F5-75BD-4B75-9639-BE8315460F43}" srcOrd="1" destOrd="0" presId="urn:microsoft.com/office/officeart/2005/8/layout/orgChart1"/>
    <dgm:cxn modelId="{C67AAD38-D0DA-4F7A-B6C7-6105758EE7A1}" type="presParOf" srcId="{51D1F1F5-75BD-4B75-9639-BE8315460F43}" destId="{E2954F14-FF4A-49BF-9DD3-2DE761AD0DC1}" srcOrd="0" destOrd="0" presId="urn:microsoft.com/office/officeart/2005/8/layout/orgChart1"/>
    <dgm:cxn modelId="{DB1DE640-35C1-4392-B1A3-3F7EE8B6B8DA}" type="presParOf" srcId="{51D1F1F5-75BD-4B75-9639-BE8315460F43}" destId="{85922DA1-6D5D-4640-B775-60600B7FCBCB}" srcOrd="1" destOrd="0" presId="urn:microsoft.com/office/officeart/2005/8/layout/orgChart1"/>
    <dgm:cxn modelId="{215775AD-06AA-4D17-9AE7-BE9D22147285}" type="presParOf" srcId="{85922DA1-6D5D-4640-B775-60600B7FCBCB}" destId="{63705EB9-31E0-4CE8-B148-3FAC2456EDA6}" srcOrd="0" destOrd="0" presId="urn:microsoft.com/office/officeart/2005/8/layout/orgChart1"/>
    <dgm:cxn modelId="{64F96840-D533-4939-8833-2702B18A8003}" type="presParOf" srcId="{63705EB9-31E0-4CE8-B148-3FAC2456EDA6}" destId="{B245958E-CD82-432C-B5F4-61190C237DB0}" srcOrd="0" destOrd="0" presId="urn:microsoft.com/office/officeart/2005/8/layout/orgChart1"/>
    <dgm:cxn modelId="{E52FDE8F-9C87-41E1-BA45-2BDBB6F68218}" type="presParOf" srcId="{63705EB9-31E0-4CE8-B148-3FAC2456EDA6}" destId="{38F0B761-97E9-4667-8990-ED2DC1BB8C98}" srcOrd="1" destOrd="0" presId="urn:microsoft.com/office/officeart/2005/8/layout/orgChart1"/>
    <dgm:cxn modelId="{8857CF50-B00B-4003-A048-2A4F24D51811}" type="presParOf" srcId="{85922DA1-6D5D-4640-B775-60600B7FCBCB}" destId="{B996DA99-68D5-4B93-86D9-1FF1D16B8A2A}" srcOrd="1" destOrd="0" presId="urn:microsoft.com/office/officeart/2005/8/layout/orgChart1"/>
    <dgm:cxn modelId="{59FD6BA6-EC43-4D0B-9804-FD5D8C4FB8CB}" type="presParOf" srcId="{85922DA1-6D5D-4640-B775-60600B7FCBCB}" destId="{EBC91A1E-283B-4F49-A87F-37B8DD82720C}" srcOrd="2" destOrd="0" presId="urn:microsoft.com/office/officeart/2005/8/layout/orgChart1"/>
    <dgm:cxn modelId="{7746A9B8-8E06-4923-9358-1B2A19322275}" type="presParOf" srcId="{51D1F1F5-75BD-4B75-9639-BE8315460F43}" destId="{AE579BDB-6122-4D01-83CA-1CC57C858326}" srcOrd="2" destOrd="0" presId="urn:microsoft.com/office/officeart/2005/8/layout/orgChart1"/>
    <dgm:cxn modelId="{A9AD2C64-7731-4EC6-9FA1-6A2757C29E39}" type="presParOf" srcId="{51D1F1F5-75BD-4B75-9639-BE8315460F43}" destId="{1D337ED2-D51A-48EE-8E2D-73D2281414BB}" srcOrd="3" destOrd="0" presId="urn:microsoft.com/office/officeart/2005/8/layout/orgChart1"/>
    <dgm:cxn modelId="{5C32F611-DC92-42C5-B0C0-4B4BB7CA3588}" type="presParOf" srcId="{1D337ED2-D51A-48EE-8E2D-73D2281414BB}" destId="{95FC4FA9-BCA5-44B4-AEFF-53BEBF09C927}" srcOrd="0" destOrd="0" presId="urn:microsoft.com/office/officeart/2005/8/layout/orgChart1"/>
    <dgm:cxn modelId="{B3173441-4C1E-4657-BB4D-D990871B3A3C}" type="presParOf" srcId="{95FC4FA9-BCA5-44B4-AEFF-53BEBF09C927}" destId="{4D21D29A-7815-4228-AECD-1D59C60FC909}" srcOrd="0" destOrd="0" presId="urn:microsoft.com/office/officeart/2005/8/layout/orgChart1"/>
    <dgm:cxn modelId="{28999C12-481E-49A2-8D16-A41605225975}" type="presParOf" srcId="{95FC4FA9-BCA5-44B4-AEFF-53BEBF09C927}" destId="{242A211A-BC03-44B0-AE40-DF8A6B965145}" srcOrd="1" destOrd="0" presId="urn:microsoft.com/office/officeart/2005/8/layout/orgChart1"/>
    <dgm:cxn modelId="{08026D5B-28B4-4B35-B922-AD459F85F0D6}" type="presParOf" srcId="{1D337ED2-D51A-48EE-8E2D-73D2281414BB}" destId="{18DD95A4-E784-4B83-9166-FBF93726547E}" srcOrd="1" destOrd="0" presId="urn:microsoft.com/office/officeart/2005/8/layout/orgChart1"/>
    <dgm:cxn modelId="{4F609DCD-F024-4438-B9F1-3AA31A3A7406}" type="presParOf" srcId="{1D337ED2-D51A-48EE-8E2D-73D2281414BB}" destId="{FD2D5ACE-BA9A-4D76-9D59-65AA28FA28A3}" srcOrd="2" destOrd="0" presId="urn:microsoft.com/office/officeart/2005/8/layout/orgChart1"/>
    <dgm:cxn modelId="{AE4E6550-78FF-43D9-BB87-EAE64A00DA50}" type="presParOf" srcId="{51D1F1F5-75BD-4B75-9639-BE8315460F43}" destId="{3EE335DC-1B33-4966-BA10-4DA99BC66EA8}" srcOrd="4" destOrd="0" presId="urn:microsoft.com/office/officeart/2005/8/layout/orgChart1"/>
    <dgm:cxn modelId="{ADA4CDBA-0AAB-40F4-AD80-D88D162FD7D4}" type="presParOf" srcId="{51D1F1F5-75BD-4B75-9639-BE8315460F43}" destId="{E067E9E4-D988-2442-891B-5CDE1A0FB40A}" srcOrd="5" destOrd="0" presId="urn:microsoft.com/office/officeart/2005/8/layout/orgChart1"/>
    <dgm:cxn modelId="{888EE969-3D56-477A-87BD-B09C030218D5}" type="presParOf" srcId="{E067E9E4-D988-2442-891B-5CDE1A0FB40A}" destId="{8670001C-1509-4B48-9697-96B967B2EDA6}" srcOrd="0" destOrd="0" presId="urn:microsoft.com/office/officeart/2005/8/layout/orgChart1"/>
    <dgm:cxn modelId="{4AD77F1D-7122-4B62-BF7C-79CEFFEB9099}" type="presParOf" srcId="{8670001C-1509-4B48-9697-96B967B2EDA6}" destId="{F8D056BC-1B20-6245-BE14-E7ADB73EE34C}" srcOrd="0" destOrd="0" presId="urn:microsoft.com/office/officeart/2005/8/layout/orgChart1"/>
    <dgm:cxn modelId="{CC089023-6113-439A-AC41-DF2CFE2C6C53}" type="presParOf" srcId="{8670001C-1509-4B48-9697-96B967B2EDA6}" destId="{52C6E99C-4885-984E-8D9C-382BE5262AC8}" srcOrd="1" destOrd="0" presId="urn:microsoft.com/office/officeart/2005/8/layout/orgChart1"/>
    <dgm:cxn modelId="{E1546E16-43EA-484E-95C1-249B0E712420}" type="presParOf" srcId="{E067E9E4-D988-2442-891B-5CDE1A0FB40A}" destId="{04FF45E1-3CD8-F140-9844-3D5F7AF20388}" srcOrd="1" destOrd="0" presId="urn:microsoft.com/office/officeart/2005/8/layout/orgChart1"/>
    <dgm:cxn modelId="{18DF691F-2860-41A3-A0AD-F74DEABAFD80}" type="presParOf" srcId="{04FF45E1-3CD8-F140-9844-3D5F7AF20388}" destId="{67AC87F1-5F81-EB4B-9710-9957DE5E2A4A}" srcOrd="0" destOrd="0" presId="urn:microsoft.com/office/officeart/2005/8/layout/orgChart1"/>
    <dgm:cxn modelId="{60DAF753-A888-40DD-9180-0A50A87E1C8E}" type="presParOf" srcId="{04FF45E1-3CD8-F140-9844-3D5F7AF20388}" destId="{FC2D6241-09E5-5847-AE7C-913519CB4426}" srcOrd="1" destOrd="0" presId="urn:microsoft.com/office/officeart/2005/8/layout/orgChart1"/>
    <dgm:cxn modelId="{14AC776A-CA2C-42A2-91E3-1D23AC30357F}" type="presParOf" srcId="{FC2D6241-09E5-5847-AE7C-913519CB4426}" destId="{48C841D8-749D-5246-B4F1-4AD00D21F053}" srcOrd="0" destOrd="0" presId="urn:microsoft.com/office/officeart/2005/8/layout/orgChart1"/>
    <dgm:cxn modelId="{D31F8183-47C8-4703-940F-30B4EB1A6756}" type="presParOf" srcId="{48C841D8-749D-5246-B4F1-4AD00D21F053}" destId="{F4055906-DA56-444B-B112-26D6B06FA4AD}" srcOrd="0" destOrd="0" presId="urn:microsoft.com/office/officeart/2005/8/layout/orgChart1"/>
    <dgm:cxn modelId="{A492F1DB-3907-40A0-8A93-79483D76AC2D}" type="presParOf" srcId="{48C841D8-749D-5246-B4F1-4AD00D21F053}" destId="{8FD58AC3-934F-934E-9263-2468393F4FC5}" srcOrd="1" destOrd="0" presId="urn:microsoft.com/office/officeart/2005/8/layout/orgChart1"/>
    <dgm:cxn modelId="{E106D7DC-3CF3-4703-8DB6-ECE8FDBAF5B4}" type="presParOf" srcId="{FC2D6241-09E5-5847-AE7C-913519CB4426}" destId="{6535CFEC-8679-E74B-A2B9-41F2CD687C25}" srcOrd="1" destOrd="0" presId="urn:microsoft.com/office/officeart/2005/8/layout/orgChart1"/>
    <dgm:cxn modelId="{BD5FBC8C-666E-4906-9B4C-4A1A2A6F0FAE}" type="presParOf" srcId="{FC2D6241-09E5-5847-AE7C-913519CB4426}" destId="{B6F26813-61DA-F24C-828B-DE4649B63382}" srcOrd="2" destOrd="0" presId="urn:microsoft.com/office/officeart/2005/8/layout/orgChart1"/>
    <dgm:cxn modelId="{078FA299-F178-4BC2-B466-90F34EDE78ED}" type="presParOf" srcId="{04FF45E1-3CD8-F140-9844-3D5F7AF20388}" destId="{EB271524-0DD1-DE4E-AF6A-1B4ADDA2FFA4}" srcOrd="2" destOrd="0" presId="urn:microsoft.com/office/officeart/2005/8/layout/orgChart1"/>
    <dgm:cxn modelId="{98ADD34E-9748-454C-8815-C1C4566E3E8A}" type="presParOf" srcId="{04FF45E1-3CD8-F140-9844-3D5F7AF20388}" destId="{067C778D-7845-7B4F-BE01-262BCFF44C05}" srcOrd="3" destOrd="0" presId="urn:microsoft.com/office/officeart/2005/8/layout/orgChart1"/>
    <dgm:cxn modelId="{816A6684-356C-442A-910B-FE9F0D21E4CD}" type="presParOf" srcId="{067C778D-7845-7B4F-BE01-262BCFF44C05}" destId="{E4CACE07-01EA-2848-B627-F62E3135BB9D}" srcOrd="0" destOrd="0" presId="urn:microsoft.com/office/officeart/2005/8/layout/orgChart1"/>
    <dgm:cxn modelId="{91D34EE9-F304-4B12-8132-711D648802A9}" type="presParOf" srcId="{E4CACE07-01EA-2848-B627-F62E3135BB9D}" destId="{E85DDEED-5344-E14F-BBA9-E3153F4E2DC9}" srcOrd="0" destOrd="0" presId="urn:microsoft.com/office/officeart/2005/8/layout/orgChart1"/>
    <dgm:cxn modelId="{43539CB4-0034-4BBA-8A71-16CBE3BA90E6}" type="presParOf" srcId="{E4CACE07-01EA-2848-B627-F62E3135BB9D}" destId="{55E87BBA-DCEC-7D42-B193-4BC837429EAB}" srcOrd="1" destOrd="0" presId="urn:microsoft.com/office/officeart/2005/8/layout/orgChart1"/>
    <dgm:cxn modelId="{CBC30BBA-E09C-4D20-81AF-DA541EFA17CA}" type="presParOf" srcId="{067C778D-7845-7B4F-BE01-262BCFF44C05}" destId="{4278D465-1E24-F644-BDA4-0EED6943E1D8}" srcOrd="1" destOrd="0" presId="urn:microsoft.com/office/officeart/2005/8/layout/orgChart1"/>
    <dgm:cxn modelId="{3D15F2BC-E32E-43A3-AFEA-ADDB4F2966B5}" type="presParOf" srcId="{067C778D-7845-7B4F-BE01-262BCFF44C05}" destId="{984DA95A-295D-4A4D-A62D-027068365606}" srcOrd="2" destOrd="0" presId="urn:microsoft.com/office/officeart/2005/8/layout/orgChart1"/>
    <dgm:cxn modelId="{1ED307F0-36F9-4D64-B731-617639E8F8E7}" type="presParOf" srcId="{04FF45E1-3CD8-F140-9844-3D5F7AF20388}" destId="{08E1318D-9611-E540-A6D5-1907E61C55C4}" srcOrd="4" destOrd="0" presId="urn:microsoft.com/office/officeart/2005/8/layout/orgChart1"/>
    <dgm:cxn modelId="{E042CA55-6215-493A-AAF6-AE94D23DC30E}" type="presParOf" srcId="{04FF45E1-3CD8-F140-9844-3D5F7AF20388}" destId="{AE7B7EDB-C758-9E46-8A63-BDC9F566107C}" srcOrd="5" destOrd="0" presId="urn:microsoft.com/office/officeart/2005/8/layout/orgChart1"/>
    <dgm:cxn modelId="{3BCB7FA8-AFC7-4699-B4B4-C2DE8080BB05}" type="presParOf" srcId="{AE7B7EDB-C758-9E46-8A63-BDC9F566107C}" destId="{198C9D87-4968-E64A-976D-445597C3D85E}" srcOrd="0" destOrd="0" presId="urn:microsoft.com/office/officeart/2005/8/layout/orgChart1"/>
    <dgm:cxn modelId="{07049CA4-B1E1-4C21-BFA9-DD9D55C80148}" type="presParOf" srcId="{198C9D87-4968-E64A-976D-445597C3D85E}" destId="{1B5A7EE4-406D-5141-90C6-9572C8A66F1C}" srcOrd="0" destOrd="0" presId="urn:microsoft.com/office/officeart/2005/8/layout/orgChart1"/>
    <dgm:cxn modelId="{94D3C8DD-8CCB-4415-9EB8-CC1EEA40620B}" type="presParOf" srcId="{198C9D87-4968-E64A-976D-445597C3D85E}" destId="{66A9C663-D7F1-E744-A164-20DEB2C90D65}" srcOrd="1" destOrd="0" presId="urn:microsoft.com/office/officeart/2005/8/layout/orgChart1"/>
    <dgm:cxn modelId="{B011C95E-131F-4997-842D-1235CF1A733D}" type="presParOf" srcId="{AE7B7EDB-C758-9E46-8A63-BDC9F566107C}" destId="{A2D40586-3909-3244-8208-55C6B8B3270E}" srcOrd="1" destOrd="0" presId="urn:microsoft.com/office/officeart/2005/8/layout/orgChart1"/>
    <dgm:cxn modelId="{71258199-402B-4F20-8EC6-37CDD389474B}" type="presParOf" srcId="{AE7B7EDB-C758-9E46-8A63-BDC9F566107C}" destId="{B5487BE0-6222-9841-BC98-6C1801044348}" srcOrd="2" destOrd="0" presId="urn:microsoft.com/office/officeart/2005/8/layout/orgChart1"/>
    <dgm:cxn modelId="{ABD9D62B-DC2F-4AE0-9DAB-B3BAB02D34D0}" type="presParOf" srcId="{04FF45E1-3CD8-F140-9844-3D5F7AF20388}" destId="{46114AB1-1BA6-E048-AE17-C84CEC099B40}" srcOrd="6" destOrd="0" presId="urn:microsoft.com/office/officeart/2005/8/layout/orgChart1"/>
    <dgm:cxn modelId="{7F8FEBAD-78B5-4A23-9051-0143B4EA8C86}" type="presParOf" srcId="{04FF45E1-3CD8-F140-9844-3D5F7AF20388}" destId="{983582D9-9866-784B-A810-21D1651E8163}" srcOrd="7" destOrd="0" presId="urn:microsoft.com/office/officeart/2005/8/layout/orgChart1"/>
    <dgm:cxn modelId="{00B10A01-A7F1-43E9-BF11-8DB9DB837BE3}" type="presParOf" srcId="{983582D9-9866-784B-A810-21D1651E8163}" destId="{80233234-ED2B-D242-9F3E-EA9789DA4019}" srcOrd="0" destOrd="0" presId="urn:microsoft.com/office/officeart/2005/8/layout/orgChart1"/>
    <dgm:cxn modelId="{96448AD6-FEDC-4B64-85F8-8803BE5CC590}" type="presParOf" srcId="{80233234-ED2B-D242-9F3E-EA9789DA4019}" destId="{4ADEB795-63B3-B94A-ADE6-560B3F7D07FE}" srcOrd="0" destOrd="0" presId="urn:microsoft.com/office/officeart/2005/8/layout/orgChart1"/>
    <dgm:cxn modelId="{1AFD22AE-9EDA-46B3-9C75-F80866CEC38D}" type="presParOf" srcId="{80233234-ED2B-D242-9F3E-EA9789DA4019}" destId="{3F37C298-2BF3-8E45-87E1-99E3B00942B4}" srcOrd="1" destOrd="0" presId="urn:microsoft.com/office/officeart/2005/8/layout/orgChart1"/>
    <dgm:cxn modelId="{3FF33475-5387-436F-90A6-9F70DC59CEAF}" type="presParOf" srcId="{983582D9-9866-784B-A810-21D1651E8163}" destId="{819A14A3-60CE-E541-AEB0-BEE87B01DDB8}" srcOrd="1" destOrd="0" presId="urn:microsoft.com/office/officeart/2005/8/layout/orgChart1"/>
    <dgm:cxn modelId="{70F56EC7-CA7B-4683-B580-8A46DC711369}" type="presParOf" srcId="{983582D9-9866-784B-A810-21D1651E8163}" destId="{CD31D981-D806-174D-9576-C2AEED746DF4}" srcOrd="2" destOrd="0" presId="urn:microsoft.com/office/officeart/2005/8/layout/orgChart1"/>
    <dgm:cxn modelId="{4F86D731-FFE0-40E2-A488-260091428C87}" type="presParOf" srcId="{04FF45E1-3CD8-F140-9844-3D5F7AF20388}" destId="{4B49AF36-7D43-5A4F-B40D-4ECC13992F2E}" srcOrd="8" destOrd="0" presId="urn:microsoft.com/office/officeart/2005/8/layout/orgChart1"/>
    <dgm:cxn modelId="{EC3CCD36-CC69-48A0-97C8-FA1B418C8B07}" type="presParOf" srcId="{04FF45E1-3CD8-F140-9844-3D5F7AF20388}" destId="{657C655F-3381-2945-87EB-1A840B283BC4}" srcOrd="9" destOrd="0" presId="urn:microsoft.com/office/officeart/2005/8/layout/orgChart1"/>
    <dgm:cxn modelId="{D7B6C45C-B383-479E-94CE-A193518D2765}" type="presParOf" srcId="{657C655F-3381-2945-87EB-1A840B283BC4}" destId="{0D6FE03E-0944-A44C-9A81-37222317DA3E}" srcOrd="0" destOrd="0" presId="urn:microsoft.com/office/officeart/2005/8/layout/orgChart1"/>
    <dgm:cxn modelId="{21BD3482-3FBD-4F0D-9B12-E78B45E482FE}" type="presParOf" srcId="{0D6FE03E-0944-A44C-9A81-37222317DA3E}" destId="{2172C615-2442-1542-9F08-F8D044CEB0F0}" srcOrd="0" destOrd="0" presId="urn:microsoft.com/office/officeart/2005/8/layout/orgChart1"/>
    <dgm:cxn modelId="{74DEBCFA-C099-4960-9519-752F6A8DDFBB}" type="presParOf" srcId="{0D6FE03E-0944-A44C-9A81-37222317DA3E}" destId="{E323094E-94F6-604B-AE18-B53C6A663B33}" srcOrd="1" destOrd="0" presId="urn:microsoft.com/office/officeart/2005/8/layout/orgChart1"/>
    <dgm:cxn modelId="{0B99F5F5-6B81-4EA9-9056-59B30C858469}" type="presParOf" srcId="{657C655F-3381-2945-87EB-1A840B283BC4}" destId="{A90E0F95-8685-E64C-B5C7-F37628C4013D}" srcOrd="1" destOrd="0" presId="urn:microsoft.com/office/officeart/2005/8/layout/orgChart1"/>
    <dgm:cxn modelId="{C0ED6726-75BE-47D2-990F-D9F5D91100EB}" type="presParOf" srcId="{657C655F-3381-2945-87EB-1A840B283BC4}" destId="{4747BC9A-41A3-B04B-95F0-86BECAE05368}" srcOrd="2" destOrd="0" presId="urn:microsoft.com/office/officeart/2005/8/layout/orgChart1"/>
    <dgm:cxn modelId="{7EA06ACF-7550-4F54-921E-C151B82959DD}" type="presParOf" srcId="{E067E9E4-D988-2442-891B-5CDE1A0FB40A}" destId="{377EE46B-FB00-C340-B6A6-CE0FDD5D3609}" srcOrd="2" destOrd="0" presId="urn:microsoft.com/office/officeart/2005/8/layout/orgChart1"/>
    <dgm:cxn modelId="{DC79EE59-59B7-48E6-BC91-5EE74BDDE684}" type="presParOf" srcId="{51D1F1F5-75BD-4B75-9639-BE8315460F43}" destId="{3922B190-1A7C-464B-8E54-C70FF5B84ADA}" srcOrd="6" destOrd="0" presId="urn:microsoft.com/office/officeart/2005/8/layout/orgChart1"/>
    <dgm:cxn modelId="{52F7444D-8A37-4D3B-AB73-CBD6D93F200F}" type="presParOf" srcId="{51D1F1F5-75BD-4B75-9639-BE8315460F43}" destId="{8BD48DB0-7F8F-4832-A0C8-781B3CDCD7C7}" srcOrd="7" destOrd="0" presId="urn:microsoft.com/office/officeart/2005/8/layout/orgChart1"/>
    <dgm:cxn modelId="{2CE64DB4-E3CA-4E3D-89A7-6B50C18CCA21}" type="presParOf" srcId="{8BD48DB0-7F8F-4832-A0C8-781B3CDCD7C7}" destId="{B2FA0166-C6BF-4C3C-96EC-358E5F9CCADD}" srcOrd="0" destOrd="0" presId="urn:microsoft.com/office/officeart/2005/8/layout/orgChart1"/>
    <dgm:cxn modelId="{4B6E3704-BA0E-4F4B-90DF-31BA0CDDAC56}" type="presParOf" srcId="{B2FA0166-C6BF-4C3C-96EC-358E5F9CCADD}" destId="{49C6E91E-32FF-47A9-99F9-F5352A42A952}" srcOrd="0" destOrd="0" presId="urn:microsoft.com/office/officeart/2005/8/layout/orgChart1"/>
    <dgm:cxn modelId="{686BC82F-F18A-4915-B714-858263E66AAF}" type="presParOf" srcId="{B2FA0166-C6BF-4C3C-96EC-358E5F9CCADD}" destId="{AF38EA00-1BA3-491D-AA97-C5DBE5BBF8C9}" srcOrd="1" destOrd="0" presId="urn:microsoft.com/office/officeart/2005/8/layout/orgChart1"/>
    <dgm:cxn modelId="{BBED3AA0-BDEC-4E4F-BD50-02A307E9623C}" type="presParOf" srcId="{8BD48DB0-7F8F-4832-A0C8-781B3CDCD7C7}" destId="{CD42F54B-10F3-428B-B30D-D2F82F5DFB68}" srcOrd="1" destOrd="0" presId="urn:microsoft.com/office/officeart/2005/8/layout/orgChart1"/>
    <dgm:cxn modelId="{BF5C409E-775A-44DB-9601-7FF3A3652F61}" type="presParOf" srcId="{CD42F54B-10F3-428B-B30D-D2F82F5DFB68}" destId="{DC162672-7341-D84B-8F8B-1018D3304996}" srcOrd="0" destOrd="0" presId="urn:microsoft.com/office/officeart/2005/8/layout/orgChart1"/>
    <dgm:cxn modelId="{21A3C42C-00D4-4788-9036-A7E8FBAFB499}" type="presParOf" srcId="{CD42F54B-10F3-428B-B30D-D2F82F5DFB68}" destId="{0E46F6E3-669A-634B-9B0D-3C09499F23A9}" srcOrd="1" destOrd="0" presId="urn:microsoft.com/office/officeart/2005/8/layout/orgChart1"/>
    <dgm:cxn modelId="{10431D85-6D83-4EBB-8698-A86C04F98E4E}" type="presParOf" srcId="{0E46F6E3-669A-634B-9B0D-3C09499F23A9}" destId="{DCE0C3E1-ADA8-1448-BB34-10A469745454}" srcOrd="0" destOrd="0" presId="urn:microsoft.com/office/officeart/2005/8/layout/orgChart1"/>
    <dgm:cxn modelId="{42090111-AF44-4761-B121-38126F9280A7}" type="presParOf" srcId="{DCE0C3E1-ADA8-1448-BB34-10A469745454}" destId="{9577C671-DF10-0E44-A658-E7F205C58980}" srcOrd="0" destOrd="0" presId="urn:microsoft.com/office/officeart/2005/8/layout/orgChart1"/>
    <dgm:cxn modelId="{9B0CE2AA-9546-4741-8596-FB6CCF336C40}" type="presParOf" srcId="{DCE0C3E1-ADA8-1448-BB34-10A469745454}" destId="{158A07B2-CC1B-E84E-8C02-B9EBAD5F6991}" srcOrd="1" destOrd="0" presId="urn:microsoft.com/office/officeart/2005/8/layout/orgChart1"/>
    <dgm:cxn modelId="{A9E751E4-1D71-48C2-94D1-E5A6B766043F}" type="presParOf" srcId="{0E46F6E3-669A-634B-9B0D-3C09499F23A9}" destId="{0A556C41-F07F-D347-8894-FE37A7709788}" srcOrd="1" destOrd="0" presId="urn:microsoft.com/office/officeart/2005/8/layout/orgChart1"/>
    <dgm:cxn modelId="{E6F8B1E9-645E-46A8-A8E2-B0F48EA46F79}" type="presParOf" srcId="{0A556C41-F07F-D347-8894-FE37A7709788}" destId="{B8BDCAC2-911B-4903-A3AE-E9BBE9131D58}" srcOrd="0" destOrd="0" presId="urn:microsoft.com/office/officeart/2005/8/layout/orgChart1"/>
    <dgm:cxn modelId="{BCD24A69-9B84-49AE-8AA0-641F8C83A230}" type="presParOf" srcId="{0A556C41-F07F-D347-8894-FE37A7709788}" destId="{DC082AC6-EFAE-4A72-8FA9-04D5487DE47F}" srcOrd="1" destOrd="0" presId="urn:microsoft.com/office/officeart/2005/8/layout/orgChart1"/>
    <dgm:cxn modelId="{C1A28BEB-DE03-41A5-9424-4455E7E6F70F}" type="presParOf" srcId="{DC082AC6-EFAE-4A72-8FA9-04D5487DE47F}" destId="{F601C8F2-21D1-4767-8039-0100233E3F8D}" srcOrd="0" destOrd="0" presId="urn:microsoft.com/office/officeart/2005/8/layout/orgChart1"/>
    <dgm:cxn modelId="{16EAF516-3420-456F-BCAE-EC1CCD0084C6}" type="presParOf" srcId="{F601C8F2-21D1-4767-8039-0100233E3F8D}" destId="{E758D007-9100-4EC6-8489-0BDDBEBC8715}" srcOrd="0" destOrd="0" presId="urn:microsoft.com/office/officeart/2005/8/layout/orgChart1"/>
    <dgm:cxn modelId="{8EF09A82-75A3-4CE0-920C-6F8908421625}" type="presParOf" srcId="{F601C8F2-21D1-4767-8039-0100233E3F8D}" destId="{CFA6A024-6251-4B89-AD51-A32C88B01685}" srcOrd="1" destOrd="0" presId="urn:microsoft.com/office/officeart/2005/8/layout/orgChart1"/>
    <dgm:cxn modelId="{4548F0A5-EAE4-438C-95B0-A517BCB532C0}" type="presParOf" srcId="{DC082AC6-EFAE-4A72-8FA9-04D5487DE47F}" destId="{D44EBBB9-4070-4C69-AE41-06A87A930FB2}" srcOrd="1" destOrd="0" presId="urn:microsoft.com/office/officeart/2005/8/layout/orgChart1"/>
    <dgm:cxn modelId="{11CBD7E7-CEA6-4D4C-A4F2-349E02AA9C2A}" type="presParOf" srcId="{DC082AC6-EFAE-4A72-8FA9-04D5487DE47F}" destId="{125B12C5-C8F3-49D9-AAA0-479CE87FE0CA}" srcOrd="2" destOrd="0" presId="urn:microsoft.com/office/officeart/2005/8/layout/orgChart1"/>
    <dgm:cxn modelId="{5447661A-24C1-4499-874A-5A1C4F9C4DD6}" type="presParOf" srcId="{0E46F6E3-669A-634B-9B0D-3C09499F23A9}" destId="{F5CA74F7-2433-4840-9D65-D88D282187BD}" srcOrd="2" destOrd="0" presId="urn:microsoft.com/office/officeart/2005/8/layout/orgChart1"/>
    <dgm:cxn modelId="{C1488458-6AA6-4EE9-9D56-5168C803E756}" type="presParOf" srcId="{CD42F54B-10F3-428B-B30D-D2F82F5DFB68}" destId="{21717B6E-A47C-4880-8ADE-CC1C443EE278}" srcOrd="2" destOrd="0" presId="urn:microsoft.com/office/officeart/2005/8/layout/orgChart1"/>
    <dgm:cxn modelId="{49ACB213-8BB6-459D-8794-5D01DA9026F7}" type="presParOf" srcId="{CD42F54B-10F3-428B-B30D-D2F82F5DFB68}" destId="{77695CD7-2907-462F-8C76-4A593ADA00B9}" srcOrd="3" destOrd="0" presId="urn:microsoft.com/office/officeart/2005/8/layout/orgChart1"/>
    <dgm:cxn modelId="{74ACECA0-3943-436B-B320-7A9C39241EDF}" type="presParOf" srcId="{77695CD7-2907-462F-8C76-4A593ADA00B9}" destId="{A42EA569-E94F-4931-AC24-A6814CDAB4F5}" srcOrd="0" destOrd="0" presId="urn:microsoft.com/office/officeart/2005/8/layout/orgChart1"/>
    <dgm:cxn modelId="{7DBF792D-1DBC-42ED-BDA8-2142C6359729}" type="presParOf" srcId="{A42EA569-E94F-4931-AC24-A6814CDAB4F5}" destId="{FC6DAF62-C49A-428C-B8F0-E9F43B093FB0}" srcOrd="0" destOrd="0" presId="urn:microsoft.com/office/officeart/2005/8/layout/orgChart1"/>
    <dgm:cxn modelId="{5E478E96-BAA8-441D-9F5F-EB8AAF58D94A}" type="presParOf" srcId="{A42EA569-E94F-4931-AC24-A6814CDAB4F5}" destId="{93E99F2D-CD48-4E3F-A1F6-03BEA95EBDEF}" srcOrd="1" destOrd="0" presId="urn:microsoft.com/office/officeart/2005/8/layout/orgChart1"/>
    <dgm:cxn modelId="{9EB46577-AA68-40EA-905E-D2B9CE7C8B8D}" type="presParOf" srcId="{77695CD7-2907-462F-8C76-4A593ADA00B9}" destId="{05F24418-6B42-4592-B54C-35B96E699617}" srcOrd="1" destOrd="0" presId="urn:microsoft.com/office/officeart/2005/8/layout/orgChart1"/>
    <dgm:cxn modelId="{5E29849E-2A7D-4B5A-95F6-371B029EF65A}" type="presParOf" srcId="{77695CD7-2907-462F-8C76-4A593ADA00B9}" destId="{7448A2AF-2666-44DB-8B0C-F44EAB79005C}" srcOrd="2" destOrd="0" presId="urn:microsoft.com/office/officeart/2005/8/layout/orgChart1"/>
    <dgm:cxn modelId="{3CB0EEEA-CC18-445C-8DBB-52F4055EEBA3}" type="presParOf" srcId="{CD42F54B-10F3-428B-B30D-D2F82F5DFB68}" destId="{6C9E8470-F57F-4B03-8FD8-05E9C69E8FD2}" srcOrd="4" destOrd="0" presId="urn:microsoft.com/office/officeart/2005/8/layout/orgChart1"/>
    <dgm:cxn modelId="{90943E50-C357-4015-9FEC-04631A65EC01}" type="presParOf" srcId="{CD42F54B-10F3-428B-B30D-D2F82F5DFB68}" destId="{74D64FB4-6593-4DC5-A4BB-A0FE3872B36D}" srcOrd="5" destOrd="0" presId="urn:microsoft.com/office/officeart/2005/8/layout/orgChart1"/>
    <dgm:cxn modelId="{42AC2980-82E3-4277-9404-D5BF83D474CA}" type="presParOf" srcId="{74D64FB4-6593-4DC5-A4BB-A0FE3872B36D}" destId="{9CE25E29-E987-40DC-83A6-CFABC4F6BCEE}" srcOrd="0" destOrd="0" presId="urn:microsoft.com/office/officeart/2005/8/layout/orgChart1"/>
    <dgm:cxn modelId="{F67665CB-75C7-4568-83C4-F13F2D2EE6F6}" type="presParOf" srcId="{9CE25E29-E987-40DC-83A6-CFABC4F6BCEE}" destId="{87E25D52-8EA0-4A62-9B37-5CD7C09A67E2}" srcOrd="0" destOrd="0" presId="urn:microsoft.com/office/officeart/2005/8/layout/orgChart1"/>
    <dgm:cxn modelId="{A5C46D3E-8CE2-44BB-9A8F-E1B2DD71A0E8}" type="presParOf" srcId="{9CE25E29-E987-40DC-83A6-CFABC4F6BCEE}" destId="{898BC489-665D-4EDF-A6D3-0979268D7C54}" srcOrd="1" destOrd="0" presId="urn:microsoft.com/office/officeart/2005/8/layout/orgChart1"/>
    <dgm:cxn modelId="{97B5B099-9EAE-4057-A201-642C0ED1A6E8}" type="presParOf" srcId="{74D64FB4-6593-4DC5-A4BB-A0FE3872B36D}" destId="{F0EC130E-D29D-4015-91D2-8622B5EC4398}" srcOrd="1" destOrd="0" presId="urn:microsoft.com/office/officeart/2005/8/layout/orgChart1"/>
    <dgm:cxn modelId="{8745BA1E-E078-4A6B-B168-5299730A7FE2}" type="presParOf" srcId="{74D64FB4-6593-4DC5-A4BB-A0FE3872B36D}" destId="{ACC7CF5C-B7B9-498B-A3A5-2D8524CA8CB0}" srcOrd="2" destOrd="0" presId="urn:microsoft.com/office/officeart/2005/8/layout/orgChart1"/>
    <dgm:cxn modelId="{D982E4E6-3E9A-451A-8D26-6D52363E964A}" type="presParOf" srcId="{8BD48DB0-7F8F-4832-A0C8-781B3CDCD7C7}" destId="{8186FBA7-5E91-47AE-86B5-D1E3186DDF6D}" srcOrd="2" destOrd="0" presId="urn:microsoft.com/office/officeart/2005/8/layout/orgChart1"/>
    <dgm:cxn modelId="{F90FD4A9-6F5B-4141-A4FF-D841AC6A225B}" type="presParOf" srcId="{8186FBA7-5E91-47AE-86B5-D1E3186DDF6D}" destId="{F3C71823-77AB-4276-A598-3B867B7317CE}" srcOrd="0" destOrd="0" presId="urn:microsoft.com/office/officeart/2005/8/layout/orgChart1"/>
    <dgm:cxn modelId="{0D3B50C0-4E12-4D05-89C0-01E975ACB957}" type="presParOf" srcId="{8186FBA7-5E91-47AE-86B5-D1E3186DDF6D}" destId="{E3969EB4-D466-47D1-9851-DC3FB6F37841}" srcOrd="1" destOrd="0" presId="urn:microsoft.com/office/officeart/2005/8/layout/orgChart1"/>
    <dgm:cxn modelId="{449191A8-E4C5-42ED-96D4-C5F05EEEC9F9}" type="presParOf" srcId="{E3969EB4-D466-47D1-9851-DC3FB6F37841}" destId="{43E089A7-83E7-4584-BAF7-210AFD3E294B}" srcOrd="0" destOrd="0" presId="urn:microsoft.com/office/officeart/2005/8/layout/orgChart1"/>
    <dgm:cxn modelId="{B4EE8CC9-A46F-464C-B407-125B041C9BE1}" type="presParOf" srcId="{43E089A7-83E7-4584-BAF7-210AFD3E294B}" destId="{DFCF2631-C595-47F6-84C6-81F9D2EB7D79}" srcOrd="0" destOrd="0" presId="urn:microsoft.com/office/officeart/2005/8/layout/orgChart1"/>
    <dgm:cxn modelId="{B38019EB-826F-4C96-94F9-1AC6974AE4C9}" type="presParOf" srcId="{43E089A7-83E7-4584-BAF7-210AFD3E294B}" destId="{9D93B061-ADE5-4F96-B374-712C4A58BDE2}" srcOrd="1" destOrd="0" presId="urn:microsoft.com/office/officeart/2005/8/layout/orgChart1"/>
    <dgm:cxn modelId="{72851856-2DE9-4DD5-860E-808BC4692178}" type="presParOf" srcId="{E3969EB4-D466-47D1-9851-DC3FB6F37841}" destId="{04472259-36F1-45B4-A153-FACED2F0B217}" srcOrd="1" destOrd="0" presId="urn:microsoft.com/office/officeart/2005/8/layout/orgChart1"/>
    <dgm:cxn modelId="{7A325042-AFAC-4C2C-B7B1-FDA9EB74B7C1}" type="presParOf" srcId="{E3969EB4-D466-47D1-9851-DC3FB6F37841}" destId="{C9C2FED4-38BD-4571-A4C0-6DEAF637AD9B}" srcOrd="2" destOrd="0" presId="urn:microsoft.com/office/officeart/2005/8/layout/orgChart1"/>
    <dgm:cxn modelId="{263DD246-0B5C-4348-BF4B-A3CB6007D4B5}" type="presParOf" srcId="{51D1F1F5-75BD-4B75-9639-BE8315460F43}" destId="{59F6C54A-4933-4A17-AD86-63E1919768C7}" srcOrd="8" destOrd="0" presId="urn:microsoft.com/office/officeart/2005/8/layout/orgChart1"/>
    <dgm:cxn modelId="{7351E521-1D18-4AAD-A316-3C1B81BF88AC}" type="presParOf" srcId="{51D1F1F5-75BD-4B75-9639-BE8315460F43}" destId="{0D9D1CFB-3FE3-4BBE-B43F-61EA58150B6F}" srcOrd="9" destOrd="0" presId="urn:microsoft.com/office/officeart/2005/8/layout/orgChart1"/>
    <dgm:cxn modelId="{7910A461-23FB-432F-801F-5FAE7FA379EA}" type="presParOf" srcId="{0D9D1CFB-3FE3-4BBE-B43F-61EA58150B6F}" destId="{F4D36096-6337-48D0-98E4-FB576A04342C}" srcOrd="0" destOrd="0" presId="urn:microsoft.com/office/officeart/2005/8/layout/orgChart1"/>
    <dgm:cxn modelId="{32D31A7B-9A65-4A9D-BC33-380C70B34423}" type="presParOf" srcId="{F4D36096-6337-48D0-98E4-FB576A04342C}" destId="{314FE223-8901-442F-AAAF-C267DC420DA3}" srcOrd="0" destOrd="0" presId="urn:microsoft.com/office/officeart/2005/8/layout/orgChart1"/>
    <dgm:cxn modelId="{F7D353D2-87C4-47EE-9F1F-D7CEB17F6F17}" type="presParOf" srcId="{F4D36096-6337-48D0-98E4-FB576A04342C}" destId="{73E3CE55-20FE-43A9-A195-F6625AFB4C36}" srcOrd="1" destOrd="0" presId="urn:microsoft.com/office/officeart/2005/8/layout/orgChart1"/>
    <dgm:cxn modelId="{CEA05E73-6B92-4523-B931-4B4A11BA68F8}" type="presParOf" srcId="{0D9D1CFB-3FE3-4BBE-B43F-61EA58150B6F}" destId="{3D1206C2-86B8-46E3-BDE8-1B9C0F60A8C7}" srcOrd="1" destOrd="0" presId="urn:microsoft.com/office/officeart/2005/8/layout/orgChart1"/>
    <dgm:cxn modelId="{2E6AC0CA-FC46-4F26-97D1-97E2F6F1B7AA}" type="presParOf" srcId="{3D1206C2-86B8-46E3-BDE8-1B9C0F60A8C7}" destId="{15957A5B-7048-41CF-B9A3-3E59969FC34B}" srcOrd="0" destOrd="0" presId="urn:microsoft.com/office/officeart/2005/8/layout/orgChart1"/>
    <dgm:cxn modelId="{6F930B7B-0DCD-42B5-8EF3-645453EFB615}" type="presParOf" srcId="{3D1206C2-86B8-46E3-BDE8-1B9C0F60A8C7}" destId="{A155937B-1473-43E0-AFA5-3B63EB2417AB}" srcOrd="1" destOrd="0" presId="urn:microsoft.com/office/officeart/2005/8/layout/orgChart1"/>
    <dgm:cxn modelId="{63F381BD-1E50-4FA6-901F-5C12D7961F8F}" type="presParOf" srcId="{A155937B-1473-43E0-AFA5-3B63EB2417AB}" destId="{13472F84-1037-42D4-B1F2-47C175EB4E55}" srcOrd="0" destOrd="0" presId="urn:microsoft.com/office/officeart/2005/8/layout/orgChart1"/>
    <dgm:cxn modelId="{ED473775-CF3F-4148-AB62-C5524C1E6CBA}" type="presParOf" srcId="{13472F84-1037-42D4-B1F2-47C175EB4E55}" destId="{C79BEC39-87AC-4976-AE2F-11F78CE8C9EB}" srcOrd="0" destOrd="0" presId="urn:microsoft.com/office/officeart/2005/8/layout/orgChart1"/>
    <dgm:cxn modelId="{DB4C3E91-6262-4272-83B9-9C2E21258490}" type="presParOf" srcId="{13472F84-1037-42D4-B1F2-47C175EB4E55}" destId="{8007A0CC-EECE-4D2B-9C1A-B4CFE2507B1F}" srcOrd="1" destOrd="0" presId="urn:microsoft.com/office/officeart/2005/8/layout/orgChart1"/>
    <dgm:cxn modelId="{83C707BF-949A-4247-8CA2-6CC0D47F5158}" type="presParOf" srcId="{A155937B-1473-43E0-AFA5-3B63EB2417AB}" destId="{CDF8011C-95B5-484A-A300-2F4FADD1CD0D}" srcOrd="1" destOrd="0" presId="urn:microsoft.com/office/officeart/2005/8/layout/orgChart1"/>
    <dgm:cxn modelId="{243619ED-EFA1-42D5-A0FA-B5C9BFFED51E}" type="presParOf" srcId="{A155937B-1473-43E0-AFA5-3B63EB2417AB}" destId="{DFC0C04D-538D-49AC-B4FD-60AE6D9239F9}" srcOrd="2" destOrd="0" presId="urn:microsoft.com/office/officeart/2005/8/layout/orgChart1"/>
    <dgm:cxn modelId="{4D02591E-5C06-4AFE-946F-076277D2C0D9}" type="presParOf" srcId="{3D1206C2-86B8-46E3-BDE8-1B9C0F60A8C7}" destId="{8E5CAFCB-192E-4881-A993-456C74B25C59}" srcOrd="2" destOrd="0" presId="urn:microsoft.com/office/officeart/2005/8/layout/orgChart1"/>
    <dgm:cxn modelId="{4937BD71-0722-476B-BCD2-7079EA630D50}" type="presParOf" srcId="{3D1206C2-86B8-46E3-BDE8-1B9C0F60A8C7}" destId="{D64C8958-93BD-4D75-9B89-31017F5A3894}" srcOrd="3" destOrd="0" presId="urn:microsoft.com/office/officeart/2005/8/layout/orgChart1"/>
    <dgm:cxn modelId="{3C225FB6-4329-4C86-B618-409B42E83B9F}" type="presParOf" srcId="{D64C8958-93BD-4D75-9B89-31017F5A3894}" destId="{9DF5FA0C-2B33-494A-A48D-8F09ECCEB992}" srcOrd="0" destOrd="0" presId="urn:microsoft.com/office/officeart/2005/8/layout/orgChart1"/>
    <dgm:cxn modelId="{DB9D0880-B6F8-4DEF-8ED8-4A51ADAD0453}" type="presParOf" srcId="{9DF5FA0C-2B33-494A-A48D-8F09ECCEB992}" destId="{04B6D319-6397-4F98-9AFF-2CD71B3A69C4}" srcOrd="0" destOrd="0" presId="urn:microsoft.com/office/officeart/2005/8/layout/orgChart1"/>
    <dgm:cxn modelId="{3F812EE0-214C-40A4-A4A3-F35303EDF472}" type="presParOf" srcId="{9DF5FA0C-2B33-494A-A48D-8F09ECCEB992}" destId="{9FE71707-EF8E-4B72-94E3-570E110F9952}" srcOrd="1" destOrd="0" presId="urn:microsoft.com/office/officeart/2005/8/layout/orgChart1"/>
    <dgm:cxn modelId="{FF038068-9C5E-4AE4-9600-C40A603D2E5B}" type="presParOf" srcId="{D64C8958-93BD-4D75-9B89-31017F5A3894}" destId="{BEA13269-C498-4CA5-9093-8C7360D65152}" srcOrd="1" destOrd="0" presId="urn:microsoft.com/office/officeart/2005/8/layout/orgChart1"/>
    <dgm:cxn modelId="{38963232-1122-48D0-90DD-3947803CE8D9}" type="presParOf" srcId="{D64C8958-93BD-4D75-9B89-31017F5A3894}" destId="{64D0B169-E2BD-4A12-B900-789C63423BF0}" srcOrd="2" destOrd="0" presId="urn:microsoft.com/office/officeart/2005/8/layout/orgChart1"/>
    <dgm:cxn modelId="{F3BB030D-5F3F-4121-BAC0-96EDD971E844}" type="presParOf" srcId="{3D1206C2-86B8-46E3-BDE8-1B9C0F60A8C7}" destId="{5628E8C8-E2CE-47C5-839C-324C98B72D65}" srcOrd="4" destOrd="0" presId="urn:microsoft.com/office/officeart/2005/8/layout/orgChart1"/>
    <dgm:cxn modelId="{9A911B3A-F1B3-4F75-872D-DB009F2A5F63}" type="presParOf" srcId="{3D1206C2-86B8-46E3-BDE8-1B9C0F60A8C7}" destId="{33CBB3E2-3310-4570-A5B2-98F82AE38B08}" srcOrd="5" destOrd="0" presId="urn:microsoft.com/office/officeart/2005/8/layout/orgChart1"/>
    <dgm:cxn modelId="{5D34E11F-6850-438A-88CA-1E8363CD92D6}" type="presParOf" srcId="{33CBB3E2-3310-4570-A5B2-98F82AE38B08}" destId="{172894CC-542A-49DB-A2D5-77088B9D88B7}" srcOrd="0" destOrd="0" presId="urn:microsoft.com/office/officeart/2005/8/layout/orgChart1"/>
    <dgm:cxn modelId="{E819B55F-32B5-461D-8ECB-14CC2CA1AA54}" type="presParOf" srcId="{172894CC-542A-49DB-A2D5-77088B9D88B7}" destId="{6BAEB6E0-4803-4C8F-83E0-4D04FD77EF05}" srcOrd="0" destOrd="0" presId="urn:microsoft.com/office/officeart/2005/8/layout/orgChart1"/>
    <dgm:cxn modelId="{4B93BD1A-DD8A-49A2-B985-49128A681BFB}" type="presParOf" srcId="{172894CC-542A-49DB-A2D5-77088B9D88B7}" destId="{CC125B33-A351-401C-B933-7B20B59309FC}" srcOrd="1" destOrd="0" presId="urn:microsoft.com/office/officeart/2005/8/layout/orgChart1"/>
    <dgm:cxn modelId="{FD81AAF3-8D47-46B4-AA68-D01043533A9C}" type="presParOf" srcId="{33CBB3E2-3310-4570-A5B2-98F82AE38B08}" destId="{3239F512-E8FC-43FE-9BA6-F8B7F310F463}" srcOrd="1" destOrd="0" presId="urn:microsoft.com/office/officeart/2005/8/layout/orgChart1"/>
    <dgm:cxn modelId="{9918CD0B-E36A-4516-A027-AEC538437485}" type="presParOf" srcId="{33CBB3E2-3310-4570-A5B2-98F82AE38B08}" destId="{51966998-4945-462D-B801-8F8372090326}" srcOrd="2" destOrd="0" presId="urn:microsoft.com/office/officeart/2005/8/layout/orgChart1"/>
    <dgm:cxn modelId="{3986A0A5-A1F3-44B2-9435-B35057078863}" type="presParOf" srcId="{3D1206C2-86B8-46E3-BDE8-1B9C0F60A8C7}" destId="{22F0DD79-8D23-4129-B4EB-CD92BD48051D}" srcOrd="6" destOrd="0" presId="urn:microsoft.com/office/officeart/2005/8/layout/orgChart1"/>
    <dgm:cxn modelId="{C3CCCEC4-52EE-4B0E-83E7-AAC44B10DCFA}" type="presParOf" srcId="{3D1206C2-86B8-46E3-BDE8-1B9C0F60A8C7}" destId="{9133DBAA-12E5-4160-A74F-0C29D724187B}" srcOrd="7" destOrd="0" presId="urn:microsoft.com/office/officeart/2005/8/layout/orgChart1"/>
    <dgm:cxn modelId="{A4DDC5E8-A287-47D5-8099-8057040DFEBC}" type="presParOf" srcId="{9133DBAA-12E5-4160-A74F-0C29D724187B}" destId="{5174F00D-C932-4B31-AF42-207636AE6057}" srcOrd="0" destOrd="0" presId="urn:microsoft.com/office/officeart/2005/8/layout/orgChart1"/>
    <dgm:cxn modelId="{247BEF00-8A75-4C81-BD04-85A33F0D7A8F}" type="presParOf" srcId="{5174F00D-C932-4B31-AF42-207636AE6057}" destId="{BF75CC98-54C3-4B11-A9F3-28F61C2685D0}" srcOrd="0" destOrd="0" presId="urn:microsoft.com/office/officeart/2005/8/layout/orgChart1"/>
    <dgm:cxn modelId="{4292AA8C-992A-4DC4-B334-BE79EB388F66}" type="presParOf" srcId="{5174F00D-C932-4B31-AF42-207636AE6057}" destId="{C0F2A972-787F-4C70-9959-347B98E05397}" srcOrd="1" destOrd="0" presId="urn:microsoft.com/office/officeart/2005/8/layout/orgChart1"/>
    <dgm:cxn modelId="{25645D36-ED49-4D00-8781-1DAA801BA3F2}" type="presParOf" srcId="{9133DBAA-12E5-4160-A74F-0C29D724187B}" destId="{C690B215-D8D8-4A09-A3D0-9BFC7B71CFBE}" srcOrd="1" destOrd="0" presId="urn:microsoft.com/office/officeart/2005/8/layout/orgChart1"/>
    <dgm:cxn modelId="{C8FE8059-C1CF-4B9B-830D-86296A3793A7}" type="presParOf" srcId="{9133DBAA-12E5-4160-A74F-0C29D724187B}" destId="{911C1AA4-EF96-4DE2-859B-A16DF3785D7D}" srcOrd="2" destOrd="0" presId="urn:microsoft.com/office/officeart/2005/8/layout/orgChart1"/>
    <dgm:cxn modelId="{CD7043E2-8756-411C-8737-D8133496328E}" type="presParOf" srcId="{3D1206C2-86B8-46E3-BDE8-1B9C0F60A8C7}" destId="{681963D5-C7AD-410A-A0C3-7A15A216C295}" srcOrd="8" destOrd="0" presId="urn:microsoft.com/office/officeart/2005/8/layout/orgChart1"/>
    <dgm:cxn modelId="{599BE4D1-21BF-4765-8AF1-10C5FD5AE858}" type="presParOf" srcId="{3D1206C2-86B8-46E3-BDE8-1B9C0F60A8C7}" destId="{D3B8D328-A77C-4927-9D2F-07F7777673B2}" srcOrd="9" destOrd="0" presId="urn:microsoft.com/office/officeart/2005/8/layout/orgChart1"/>
    <dgm:cxn modelId="{5030BA6E-275D-42BC-AEFB-595E31F89AED}" type="presParOf" srcId="{D3B8D328-A77C-4927-9D2F-07F7777673B2}" destId="{77F9F36F-641A-444E-9D60-A998853D24D0}" srcOrd="0" destOrd="0" presId="urn:microsoft.com/office/officeart/2005/8/layout/orgChart1"/>
    <dgm:cxn modelId="{18D579D9-466E-4614-8EE0-036268F38D43}" type="presParOf" srcId="{77F9F36F-641A-444E-9D60-A998853D24D0}" destId="{D974F3C1-C8F3-4FF4-84BB-108AA5FD5B2B}" srcOrd="0" destOrd="0" presId="urn:microsoft.com/office/officeart/2005/8/layout/orgChart1"/>
    <dgm:cxn modelId="{1797F35F-7251-45F6-B53E-158AC2CF7CD8}" type="presParOf" srcId="{77F9F36F-641A-444E-9D60-A998853D24D0}" destId="{37C1242E-39F8-45FC-A8AE-FB8E3F47B39E}" srcOrd="1" destOrd="0" presId="urn:microsoft.com/office/officeart/2005/8/layout/orgChart1"/>
    <dgm:cxn modelId="{5F5EF17A-1DCB-4B15-9EC3-67C012BAF557}" type="presParOf" srcId="{D3B8D328-A77C-4927-9D2F-07F7777673B2}" destId="{F1C5B803-829A-4AD2-8D5B-EF0812A35E1D}" srcOrd="1" destOrd="0" presId="urn:microsoft.com/office/officeart/2005/8/layout/orgChart1"/>
    <dgm:cxn modelId="{380FB05B-D1BF-495E-9156-DC3501F905DA}" type="presParOf" srcId="{D3B8D328-A77C-4927-9D2F-07F7777673B2}" destId="{659E1634-816D-4957-9299-583860A100A9}" srcOrd="2" destOrd="0" presId="urn:microsoft.com/office/officeart/2005/8/layout/orgChart1"/>
    <dgm:cxn modelId="{40595B21-9001-4DE4-9988-4E5EAF7DCBDD}" type="presParOf" srcId="{0D9D1CFB-3FE3-4BBE-B43F-61EA58150B6F}" destId="{2D83DB2C-D8CF-4354-BFF1-E14235045E15}" srcOrd="2" destOrd="0" presId="urn:microsoft.com/office/officeart/2005/8/layout/orgChart1"/>
    <dgm:cxn modelId="{D391BF86-590B-4033-BB18-30B91E3AC1B6}" type="presParOf" srcId="{51D1F1F5-75BD-4B75-9639-BE8315460F43}" destId="{D8F2045F-152E-438A-99CD-977793E87FF9}" srcOrd="10" destOrd="0" presId="urn:microsoft.com/office/officeart/2005/8/layout/orgChart1"/>
    <dgm:cxn modelId="{78FF8635-4FE4-4D59-9912-F70D38F913C2}" type="presParOf" srcId="{51D1F1F5-75BD-4B75-9639-BE8315460F43}" destId="{EA6EA174-E4AB-4A30-98E9-DC35EF550C66}" srcOrd="11" destOrd="0" presId="urn:microsoft.com/office/officeart/2005/8/layout/orgChart1"/>
    <dgm:cxn modelId="{E733A919-B013-4CFE-91DA-D9FA7A364B2D}" type="presParOf" srcId="{EA6EA174-E4AB-4A30-98E9-DC35EF550C66}" destId="{EDD712CB-0977-4FDF-84AD-F214761F3A7A}" srcOrd="0" destOrd="0" presId="urn:microsoft.com/office/officeart/2005/8/layout/orgChart1"/>
    <dgm:cxn modelId="{52A578FB-10BA-4228-B9D6-5072B2930DB4}" type="presParOf" srcId="{EDD712CB-0977-4FDF-84AD-F214761F3A7A}" destId="{7AEDD2E4-8A24-42D0-867E-6DF55CBBA876}" srcOrd="0" destOrd="0" presId="urn:microsoft.com/office/officeart/2005/8/layout/orgChart1"/>
    <dgm:cxn modelId="{F03A30CB-E078-4622-B138-D196B77D4778}" type="presParOf" srcId="{EDD712CB-0977-4FDF-84AD-F214761F3A7A}" destId="{AFD30947-F7EA-4C99-9B2C-FBC740BF99C6}" srcOrd="1" destOrd="0" presId="urn:microsoft.com/office/officeart/2005/8/layout/orgChart1"/>
    <dgm:cxn modelId="{4A140043-D416-49E6-8820-8858FDC05273}" type="presParOf" srcId="{EA6EA174-E4AB-4A30-98E9-DC35EF550C66}" destId="{EBCEF6FE-3730-44EF-A321-F1F53E6C29FE}" srcOrd="1" destOrd="0" presId="urn:microsoft.com/office/officeart/2005/8/layout/orgChart1"/>
    <dgm:cxn modelId="{4B6CB05D-3A00-4693-BA17-6975FBB14FE7}" type="presParOf" srcId="{EBCEF6FE-3730-44EF-A321-F1F53E6C29FE}" destId="{E3BE885B-9FD9-4853-AF6A-FB4825060F02}" srcOrd="0" destOrd="0" presId="urn:microsoft.com/office/officeart/2005/8/layout/orgChart1"/>
    <dgm:cxn modelId="{1638DA23-7CFF-4D4D-A227-A8DDAEEAD227}" type="presParOf" srcId="{EBCEF6FE-3730-44EF-A321-F1F53E6C29FE}" destId="{3FE9666C-AFE4-46FD-89FE-27E924ECDE71}" srcOrd="1" destOrd="0" presId="urn:microsoft.com/office/officeart/2005/8/layout/orgChart1"/>
    <dgm:cxn modelId="{05BC46FC-08EA-47FF-BAF6-5B43353CA8EA}" type="presParOf" srcId="{3FE9666C-AFE4-46FD-89FE-27E924ECDE71}" destId="{84B1675B-4E07-40A6-8435-1B8A9F23B322}" srcOrd="0" destOrd="0" presId="urn:microsoft.com/office/officeart/2005/8/layout/orgChart1"/>
    <dgm:cxn modelId="{80CEFDBC-CF58-4EA0-BD17-4DC32D222B6C}" type="presParOf" srcId="{84B1675B-4E07-40A6-8435-1B8A9F23B322}" destId="{3BBB7D27-2B85-4E1F-B24C-51FDAE4CBF51}" srcOrd="0" destOrd="0" presId="urn:microsoft.com/office/officeart/2005/8/layout/orgChart1"/>
    <dgm:cxn modelId="{04A6507F-F527-47A4-AAED-8C7EF4CE3450}" type="presParOf" srcId="{84B1675B-4E07-40A6-8435-1B8A9F23B322}" destId="{8B3B8696-FA16-439C-9DC8-356A4D216D30}" srcOrd="1" destOrd="0" presId="urn:microsoft.com/office/officeart/2005/8/layout/orgChart1"/>
    <dgm:cxn modelId="{6BC386BA-0AE6-45BE-86F0-C5F04207FD9A}" type="presParOf" srcId="{3FE9666C-AFE4-46FD-89FE-27E924ECDE71}" destId="{ABD50300-15A3-4692-8050-C7EF552F537A}" srcOrd="1" destOrd="0" presId="urn:microsoft.com/office/officeart/2005/8/layout/orgChart1"/>
    <dgm:cxn modelId="{B8AF1011-4254-4F3B-9E53-BFF9AE4C2DB6}" type="presParOf" srcId="{3FE9666C-AFE4-46FD-89FE-27E924ECDE71}" destId="{7A9774E0-FEBF-4AC9-B7BE-C60D62FC79A4}" srcOrd="2" destOrd="0" presId="urn:microsoft.com/office/officeart/2005/8/layout/orgChart1"/>
    <dgm:cxn modelId="{776E4325-0D7A-48C1-ABF0-E3B6CD8B01F0}" type="presParOf" srcId="{EBCEF6FE-3730-44EF-A321-F1F53E6C29FE}" destId="{96CD8A51-5D4C-4424-9A18-468FC996208B}" srcOrd="2" destOrd="0" presId="urn:microsoft.com/office/officeart/2005/8/layout/orgChart1"/>
    <dgm:cxn modelId="{B118EC65-ADE6-480F-AB26-A18994F26713}" type="presParOf" srcId="{EBCEF6FE-3730-44EF-A321-F1F53E6C29FE}" destId="{AB00135D-B0D9-488D-B2D7-6C3CBFF9DB5E}" srcOrd="3" destOrd="0" presId="urn:microsoft.com/office/officeart/2005/8/layout/orgChart1"/>
    <dgm:cxn modelId="{0B8E2C4E-2869-4738-AA14-5677C9442832}" type="presParOf" srcId="{AB00135D-B0D9-488D-B2D7-6C3CBFF9DB5E}" destId="{66AD986E-355B-4FFC-BF27-015E67914AF5}" srcOrd="0" destOrd="0" presId="urn:microsoft.com/office/officeart/2005/8/layout/orgChart1"/>
    <dgm:cxn modelId="{52E04B0C-A3ED-406A-89DF-5E597D60D88E}" type="presParOf" srcId="{66AD986E-355B-4FFC-BF27-015E67914AF5}" destId="{834E5322-CBF0-4832-9F47-AC84B032D61D}" srcOrd="0" destOrd="0" presId="urn:microsoft.com/office/officeart/2005/8/layout/orgChart1"/>
    <dgm:cxn modelId="{B21EFD01-522B-4619-87C3-62FCCA4B5645}" type="presParOf" srcId="{66AD986E-355B-4FFC-BF27-015E67914AF5}" destId="{3E76F04F-BEB3-47D8-AFD1-825D5DFED69E}" srcOrd="1" destOrd="0" presId="urn:microsoft.com/office/officeart/2005/8/layout/orgChart1"/>
    <dgm:cxn modelId="{DE99A335-0D04-4433-B31B-E0E6FFF74562}" type="presParOf" srcId="{AB00135D-B0D9-488D-B2D7-6C3CBFF9DB5E}" destId="{CD41D998-0F50-41BC-9819-A339A08BAC8E}" srcOrd="1" destOrd="0" presId="urn:microsoft.com/office/officeart/2005/8/layout/orgChart1"/>
    <dgm:cxn modelId="{9F8559CE-5D15-4F2A-BF34-591CC3347B13}" type="presParOf" srcId="{AB00135D-B0D9-488D-B2D7-6C3CBFF9DB5E}" destId="{DF41B23E-B142-44BD-B772-1A5A1ACF3CFD}" srcOrd="2" destOrd="0" presId="urn:microsoft.com/office/officeart/2005/8/layout/orgChart1"/>
    <dgm:cxn modelId="{E10CBC8C-4675-4A6A-806F-D833DEC9788C}" type="presParOf" srcId="{EBCEF6FE-3730-44EF-A321-F1F53E6C29FE}" destId="{A0395026-ABAF-478D-ABF3-F71A98727988}" srcOrd="4" destOrd="0" presId="urn:microsoft.com/office/officeart/2005/8/layout/orgChart1"/>
    <dgm:cxn modelId="{4EBE27F5-C4CF-43AF-8580-D27F5D0142AC}" type="presParOf" srcId="{EBCEF6FE-3730-44EF-A321-F1F53E6C29FE}" destId="{70CB3A92-B992-4BBC-8DEC-9E984B184C30}" srcOrd="5" destOrd="0" presId="urn:microsoft.com/office/officeart/2005/8/layout/orgChart1"/>
    <dgm:cxn modelId="{1FC653EB-59B2-47AF-9CED-04924CB29F6F}" type="presParOf" srcId="{70CB3A92-B992-4BBC-8DEC-9E984B184C30}" destId="{F3B43A8D-6575-4FD9-A252-C0228165749F}" srcOrd="0" destOrd="0" presId="urn:microsoft.com/office/officeart/2005/8/layout/orgChart1"/>
    <dgm:cxn modelId="{C92A7083-EE44-432C-BCF2-37F11A6A3492}" type="presParOf" srcId="{F3B43A8D-6575-4FD9-A252-C0228165749F}" destId="{B0139118-BF8D-4360-A46D-42B02996CF0B}" srcOrd="0" destOrd="0" presId="urn:microsoft.com/office/officeart/2005/8/layout/orgChart1"/>
    <dgm:cxn modelId="{4084D048-E8CF-4BF5-9900-E0295F894FCA}" type="presParOf" srcId="{F3B43A8D-6575-4FD9-A252-C0228165749F}" destId="{B8EA2168-2969-4FB7-A198-624524A0C443}" srcOrd="1" destOrd="0" presId="urn:microsoft.com/office/officeart/2005/8/layout/orgChart1"/>
    <dgm:cxn modelId="{5ECFDC65-385B-4616-AD90-7A8E152D46DE}" type="presParOf" srcId="{70CB3A92-B992-4BBC-8DEC-9E984B184C30}" destId="{D0FB1383-B70F-40D2-970A-1B1AB82EB66E}" srcOrd="1" destOrd="0" presId="urn:microsoft.com/office/officeart/2005/8/layout/orgChart1"/>
    <dgm:cxn modelId="{0A87EB82-A664-4D73-81A7-C74E7BD42D5B}" type="presParOf" srcId="{70CB3A92-B992-4BBC-8DEC-9E984B184C30}" destId="{BE85380C-385C-4D35-AD68-C82515AB6C66}" srcOrd="2" destOrd="0" presId="urn:microsoft.com/office/officeart/2005/8/layout/orgChart1"/>
    <dgm:cxn modelId="{8F286105-F843-4F6D-836E-7C368ADA4672}" type="presParOf" srcId="{EBCEF6FE-3730-44EF-A321-F1F53E6C29FE}" destId="{DA6340AD-F815-41EC-A3BF-7324580728AF}" srcOrd="6" destOrd="0" presId="urn:microsoft.com/office/officeart/2005/8/layout/orgChart1"/>
    <dgm:cxn modelId="{DD1CE5BE-2164-4E4D-AF8A-FBB61229E931}" type="presParOf" srcId="{EBCEF6FE-3730-44EF-A321-F1F53E6C29FE}" destId="{54276B37-46CF-427D-BA09-0D60A04D6C23}" srcOrd="7" destOrd="0" presId="urn:microsoft.com/office/officeart/2005/8/layout/orgChart1"/>
    <dgm:cxn modelId="{BA6EE432-7A09-47AA-996F-0003FA1F03D7}" type="presParOf" srcId="{54276B37-46CF-427D-BA09-0D60A04D6C23}" destId="{4D496762-3EC7-4A67-ADD7-1F4DEAEF87C0}" srcOrd="0" destOrd="0" presId="urn:microsoft.com/office/officeart/2005/8/layout/orgChart1"/>
    <dgm:cxn modelId="{A5CC71E8-660F-4D15-972A-0EB1E9AAEA08}" type="presParOf" srcId="{4D496762-3EC7-4A67-ADD7-1F4DEAEF87C0}" destId="{13F0C07C-665B-45FA-8F5C-9F37539CA06E}" srcOrd="0" destOrd="0" presId="urn:microsoft.com/office/officeart/2005/8/layout/orgChart1"/>
    <dgm:cxn modelId="{A6D4AAFB-3D47-46A5-BF00-589EA2DB6AB5}" type="presParOf" srcId="{4D496762-3EC7-4A67-ADD7-1F4DEAEF87C0}" destId="{6D8E9057-4E89-4742-9E1F-2EF7ABA0E4FB}" srcOrd="1" destOrd="0" presId="urn:microsoft.com/office/officeart/2005/8/layout/orgChart1"/>
    <dgm:cxn modelId="{FD4B8C17-AD5A-46A1-AE08-570A89ABF6A9}" type="presParOf" srcId="{54276B37-46CF-427D-BA09-0D60A04D6C23}" destId="{70EFF652-84FF-46BB-A067-0580A40D4BA4}" srcOrd="1" destOrd="0" presId="urn:microsoft.com/office/officeart/2005/8/layout/orgChart1"/>
    <dgm:cxn modelId="{D32DFB4D-E63E-4378-A1F7-4185B37DAB66}" type="presParOf" srcId="{54276B37-46CF-427D-BA09-0D60A04D6C23}" destId="{6DE2DF5E-7C02-4108-BB67-2E693997A72F}" srcOrd="2" destOrd="0" presId="urn:microsoft.com/office/officeart/2005/8/layout/orgChart1"/>
    <dgm:cxn modelId="{901D782C-0EC3-44AD-9E35-4880F18ED0BF}" type="presParOf" srcId="{EBCEF6FE-3730-44EF-A321-F1F53E6C29FE}" destId="{A1CA6658-A6D4-4722-BB84-D54DDE2B1760}" srcOrd="8" destOrd="0" presId="urn:microsoft.com/office/officeart/2005/8/layout/orgChart1"/>
    <dgm:cxn modelId="{F8EC4F26-7FE0-47F0-99BC-04E0F36EF5EB}" type="presParOf" srcId="{EBCEF6FE-3730-44EF-A321-F1F53E6C29FE}" destId="{6CFC9923-8F59-4F1C-9152-ED07A0965D7E}" srcOrd="9" destOrd="0" presId="urn:microsoft.com/office/officeart/2005/8/layout/orgChart1"/>
    <dgm:cxn modelId="{1601C7D5-5B50-4C49-9AA5-77AB93746FA1}" type="presParOf" srcId="{6CFC9923-8F59-4F1C-9152-ED07A0965D7E}" destId="{5869F47F-A40E-421A-BED8-FC62A45F6366}" srcOrd="0" destOrd="0" presId="urn:microsoft.com/office/officeart/2005/8/layout/orgChart1"/>
    <dgm:cxn modelId="{C25D885A-4631-4DF9-BFCA-B2E009235402}" type="presParOf" srcId="{5869F47F-A40E-421A-BED8-FC62A45F6366}" destId="{0D9846E4-CACD-4FED-9AA9-77CA382C89F6}" srcOrd="0" destOrd="0" presId="urn:microsoft.com/office/officeart/2005/8/layout/orgChart1"/>
    <dgm:cxn modelId="{633201E8-1CE3-41F8-BC59-2B0B765AA476}" type="presParOf" srcId="{5869F47F-A40E-421A-BED8-FC62A45F6366}" destId="{8F7DE1E2-F1B5-43E1-B571-153453A47BA2}" srcOrd="1" destOrd="0" presId="urn:microsoft.com/office/officeart/2005/8/layout/orgChart1"/>
    <dgm:cxn modelId="{FAFE4DF4-701B-4AC2-B02D-96FF5997A69B}" type="presParOf" srcId="{6CFC9923-8F59-4F1C-9152-ED07A0965D7E}" destId="{E6540C13-8FD5-4AE9-BF38-5A803037083F}" srcOrd="1" destOrd="0" presId="urn:microsoft.com/office/officeart/2005/8/layout/orgChart1"/>
    <dgm:cxn modelId="{88B2A33E-5F63-47D4-9CA0-36A94D3067F9}" type="presParOf" srcId="{6CFC9923-8F59-4F1C-9152-ED07A0965D7E}" destId="{29923CEC-18D4-4B60-AC77-F89DDE48FDBC}" srcOrd="2" destOrd="0" presId="urn:microsoft.com/office/officeart/2005/8/layout/orgChart1"/>
    <dgm:cxn modelId="{6C1AF06A-ACA1-42F1-9587-B25513215E5E}" type="presParOf" srcId="{EBCEF6FE-3730-44EF-A321-F1F53E6C29FE}" destId="{E2ABBBE5-749A-4D50-A563-07D977F42D7E}" srcOrd="10" destOrd="0" presId="urn:microsoft.com/office/officeart/2005/8/layout/orgChart1"/>
    <dgm:cxn modelId="{009E11F5-7B13-4CC6-8AF0-D192297975AE}" type="presParOf" srcId="{EBCEF6FE-3730-44EF-A321-F1F53E6C29FE}" destId="{C73B157A-7C71-4616-BA1B-54A607CE1501}" srcOrd="11" destOrd="0" presId="urn:microsoft.com/office/officeart/2005/8/layout/orgChart1"/>
    <dgm:cxn modelId="{6A92489E-51FE-4CF2-8182-B85EEDAC1DA3}" type="presParOf" srcId="{C73B157A-7C71-4616-BA1B-54A607CE1501}" destId="{AEDF8A7B-478D-451A-B2EC-70B4D887B3BF}" srcOrd="0" destOrd="0" presId="urn:microsoft.com/office/officeart/2005/8/layout/orgChart1"/>
    <dgm:cxn modelId="{048C318D-DE16-4BEC-B38D-1413B2C90254}" type="presParOf" srcId="{AEDF8A7B-478D-451A-B2EC-70B4D887B3BF}" destId="{C5AA3A5D-CA9D-4AE5-AAD3-21DD227826FD}" srcOrd="0" destOrd="0" presId="urn:microsoft.com/office/officeart/2005/8/layout/orgChart1"/>
    <dgm:cxn modelId="{524F1FDB-AF6E-4006-ADB3-BD7E9AD97312}" type="presParOf" srcId="{AEDF8A7B-478D-451A-B2EC-70B4D887B3BF}" destId="{2651EEBA-1F1F-417E-BD8D-A2E48EF32E52}" srcOrd="1" destOrd="0" presId="urn:microsoft.com/office/officeart/2005/8/layout/orgChart1"/>
    <dgm:cxn modelId="{B5A18D33-B3B2-4F5C-AA00-C5D2BAEF1448}" type="presParOf" srcId="{C73B157A-7C71-4616-BA1B-54A607CE1501}" destId="{C718F7D1-F110-49ED-A5A8-81FBF36CB70F}" srcOrd="1" destOrd="0" presId="urn:microsoft.com/office/officeart/2005/8/layout/orgChart1"/>
    <dgm:cxn modelId="{CE684A97-6AE1-49E7-B867-F5643718D7E4}" type="presParOf" srcId="{C73B157A-7C71-4616-BA1B-54A607CE1501}" destId="{6C02DC8C-ADF0-4F1B-BD2F-992C33BC1A35}" srcOrd="2" destOrd="0" presId="urn:microsoft.com/office/officeart/2005/8/layout/orgChart1"/>
    <dgm:cxn modelId="{64E96C9D-AE67-45BA-A263-B3705509D74B}" type="presParOf" srcId="{EBCEF6FE-3730-44EF-A321-F1F53E6C29FE}" destId="{AAB39A2F-74E5-4B43-931A-F5DB2D149DF3}" srcOrd="12" destOrd="0" presId="urn:microsoft.com/office/officeart/2005/8/layout/orgChart1"/>
    <dgm:cxn modelId="{D30731B8-3F30-42D8-BE2C-B8CA698F28E4}" type="presParOf" srcId="{EBCEF6FE-3730-44EF-A321-F1F53E6C29FE}" destId="{0BC25166-32BF-440C-A0E9-DC1391AFAF33}" srcOrd="13" destOrd="0" presId="urn:microsoft.com/office/officeart/2005/8/layout/orgChart1"/>
    <dgm:cxn modelId="{4D22D41B-B2A1-49AE-AEB7-6A0D519D01A2}" type="presParOf" srcId="{0BC25166-32BF-440C-A0E9-DC1391AFAF33}" destId="{A524C608-F4EC-4CFD-9BA1-7A1A88E579F0}" srcOrd="0" destOrd="0" presId="urn:microsoft.com/office/officeart/2005/8/layout/orgChart1"/>
    <dgm:cxn modelId="{24F87676-12C6-447F-87B0-78EB7434BD1D}" type="presParOf" srcId="{A524C608-F4EC-4CFD-9BA1-7A1A88E579F0}" destId="{E03E643F-469E-41CF-A651-BE467F86D42C}" srcOrd="0" destOrd="0" presId="urn:microsoft.com/office/officeart/2005/8/layout/orgChart1"/>
    <dgm:cxn modelId="{2CF778AA-BA61-432C-9FBF-2B9F098754DC}" type="presParOf" srcId="{A524C608-F4EC-4CFD-9BA1-7A1A88E579F0}" destId="{4CD57DD6-1F39-4176-B11D-7E27B1D3DEF2}" srcOrd="1" destOrd="0" presId="urn:microsoft.com/office/officeart/2005/8/layout/orgChart1"/>
    <dgm:cxn modelId="{DAA728CA-238E-4608-AE5F-745C9B9DE01B}" type="presParOf" srcId="{0BC25166-32BF-440C-A0E9-DC1391AFAF33}" destId="{69B3087B-773E-42DB-9FC4-C063F6D1B9BF}" srcOrd="1" destOrd="0" presId="urn:microsoft.com/office/officeart/2005/8/layout/orgChart1"/>
    <dgm:cxn modelId="{F48EAE67-0B81-4527-884F-8A359E4CCBF9}" type="presParOf" srcId="{0BC25166-32BF-440C-A0E9-DC1391AFAF33}" destId="{2E71BF8C-1938-4713-945C-16E93185A699}" srcOrd="2" destOrd="0" presId="urn:microsoft.com/office/officeart/2005/8/layout/orgChart1"/>
    <dgm:cxn modelId="{B6D5CD59-C5A8-43AE-8DF2-71AFBEF01FFD}" type="presParOf" srcId="{EBCEF6FE-3730-44EF-A321-F1F53E6C29FE}" destId="{E3ABB01F-B8D5-442A-AE08-9975E1FA2D9D}" srcOrd="14" destOrd="0" presId="urn:microsoft.com/office/officeart/2005/8/layout/orgChart1"/>
    <dgm:cxn modelId="{9E88E6AA-EA5B-4A1C-BBF7-CA0D42C0E07D}" type="presParOf" srcId="{EBCEF6FE-3730-44EF-A321-F1F53E6C29FE}" destId="{D7F2343B-1670-4FC8-9638-7D2A083F8E18}" srcOrd="15" destOrd="0" presId="urn:microsoft.com/office/officeart/2005/8/layout/orgChart1"/>
    <dgm:cxn modelId="{22FD8898-8588-4FAD-BFDC-42E3ECCBAB4C}" type="presParOf" srcId="{D7F2343B-1670-4FC8-9638-7D2A083F8E18}" destId="{215A81C7-3586-446D-AD61-E6CAA32946C3}" srcOrd="0" destOrd="0" presId="urn:microsoft.com/office/officeart/2005/8/layout/orgChart1"/>
    <dgm:cxn modelId="{FACD942F-677A-451C-97E4-B98073243348}" type="presParOf" srcId="{215A81C7-3586-446D-AD61-E6CAA32946C3}" destId="{E94C65FC-FBB5-4C44-A836-B16C3272E55E}" srcOrd="0" destOrd="0" presId="urn:microsoft.com/office/officeart/2005/8/layout/orgChart1"/>
    <dgm:cxn modelId="{83699B25-277A-4EE0-A754-10571932916D}" type="presParOf" srcId="{215A81C7-3586-446D-AD61-E6CAA32946C3}" destId="{B1A304D9-AF93-4417-8A5B-7A9C8CB22952}" srcOrd="1" destOrd="0" presId="urn:microsoft.com/office/officeart/2005/8/layout/orgChart1"/>
    <dgm:cxn modelId="{3CF8A752-C164-45F9-AE71-940EC8D21AFB}" type="presParOf" srcId="{D7F2343B-1670-4FC8-9638-7D2A083F8E18}" destId="{AA55797D-D679-4256-8040-3D3720D3169C}" srcOrd="1" destOrd="0" presId="urn:microsoft.com/office/officeart/2005/8/layout/orgChart1"/>
    <dgm:cxn modelId="{BB7901CC-F521-49D0-9100-5542345F0C1C}" type="presParOf" srcId="{D7F2343B-1670-4FC8-9638-7D2A083F8E18}" destId="{3F5A6BBA-5602-4DF5-8F5F-0D5F4BF4BF82}" srcOrd="2" destOrd="0" presId="urn:microsoft.com/office/officeart/2005/8/layout/orgChart1"/>
    <dgm:cxn modelId="{93212890-B879-44F3-8309-5BCD8323A8C6}" type="presParOf" srcId="{EBCEF6FE-3730-44EF-A321-F1F53E6C29FE}" destId="{B197FF9B-0119-47B7-8B05-3871FEF70DFF}" srcOrd="16" destOrd="0" presId="urn:microsoft.com/office/officeart/2005/8/layout/orgChart1"/>
    <dgm:cxn modelId="{EF8C371F-A200-45C7-9339-50B2D8106926}" type="presParOf" srcId="{EBCEF6FE-3730-44EF-A321-F1F53E6C29FE}" destId="{8ABC7BF4-40B1-4DD5-8439-67156CBB07E8}" srcOrd="17" destOrd="0" presId="urn:microsoft.com/office/officeart/2005/8/layout/orgChart1"/>
    <dgm:cxn modelId="{6F97B139-4AC3-4D78-B0C1-77789253BEA4}" type="presParOf" srcId="{8ABC7BF4-40B1-4DD5-8439-67156CBB07E8}" destId="{52EA1D8C-D13B-49EF-A6A0-217D161FA07E}" srcOrd="0" destOrd="0" presId="urn:microsoft.com/office/officeart/2005/8/layout/orgChart1"/>
    <dgm:cxn modelId="{4B755714-7A78-45F3-934A-4A536F429A0B}" type="presParOf" srcId="{52EA1D8C-D13B-49EF-A6A0-217D161FA07E}" destId="{062B3A97-F124-43CE-BC22-DD743F075D5D}" srcOrd="0" destOrd="0" presId="urn:microsoft.com/office/officeart/2005/8/layout/orgChart1"/>
    <dgm:cxn modelId="{197DA04E-45C2-4A0D-AC0B-D1B303D21169}" type="presParOf" srcId="{52EA1D8C-D13B-49EF-A6A0-217D161FA07E}" destId="{F7ECC46F-FF2D-4194-B2EE-04B19056A481}" srcOrd="1" destOrd="0" presId="urn:microsoft.com/office/officeart/2005/8/layout/orgChart1"/>
    <dgm:cxn modelId="{420136CC-8286-4076-8C24-3CBC162F92DC}" type="presParOf" srcId="{8ABC7BF4-40B1-4DD5-8439-67156CBB07E8}" destId="{A72F7ACF-6DA5-412F-91C6-9E6A31D776D7}" srcOrd="1" destOrd="0" presId="urn:microsoft.com/office/officeart/2005/8/layout/orgChart1"/>
    <dgm:cxn modelId="{8C5D9A30-0FF6-4192-90DF-2C29F6ED9D2C}" type="presParOf" srcId="{8ABC7BF4-40B1-4DD5-8439-67156CBB07E8}" destId="{AB569E4D-2847-430C-AF17-A14E9C8A1671}" srcOrd="2" destOrd="0" presId="urn:microsoft.com/office/officeart/2005/8/layout/orgChart1"/>
    <dgm:cxn modelId="{B1C1AE0A-BF84-450E-B5B0-A4442EF21262}" type="presParOf" srcId="{EBCEF6FE-3730-44EF-A321-F1F53E6C29FE}" destId="{4DEBE408-3A40-4927-8C99-65BF23F8BB03}" srcOrd="18" destOrd="0" presId="urn:microsoft.com/office/officeart/2005/8/layout/orgChart1"/>
    <dgm:cxn modelId="{81C7BF3A-4894-4CC3-90D8-3F4001CE256F}" type="presParOf" srcId="{EBCEF6FE-3730-44EF-A321-F1F53E6C29FE}" destId="{F60B6043-DDFF-4EDC-B21B-8A8848E7DCDB}" srcOrd="19" destOrd="0" presId="urn:microsoft.com/office/officeart/2005/8/layout/orgChart1"/>
    <dgm:cxn modelId="{06345988-5562-4A9C-A51B-809D14018050}" type="presParOf" srcId="{F60B6043-DDFF-4EDC-B21B-8A8848E7DCDB}" destId="{A40CCA00-DD65-494E-A0FA-91FCF72519AE}" srcOrd="0" destOrd="0" presId="urn:microsoft.com/office/officeart/2005/8/layout/orgChart1"/>
    <dgm:cxn modelId="{D6D4A667-9186-416B-A846-9800383C0B01}" type="presParOf" srcId="{A40CCA00-DD65-494E-A0FA-91FCF72519AE}" destId="{BFA3C8A8-C3FC-4A70-8F6A-64A7A2C5DFD7}" srcOrd="0" destOrd="0" presId="urn:microsoft.com/office/officeart/2005/8/layout/orgChart1"/>
    <dgm:cxn modelId="{97008309-15BA-4DC1-B17B-28A0207660AE}" type="presParOf" srcId="{A40CCA00-DD65-494E-A0FA-91FCF72519AE}" destId="{89B67E91-7982-4DFD-9A81-1F5A84DEB405}" srcOrd="1" destOrd="0" presId="urn:microsoft.com/office/officeart/2005/8/layout/orgChart1"/>
    <dgm:cxn modelId="{0FF05E61-0BCB-4CD7-8BE9-58B168D10A0B}" type="presParOf" srcId="{F60B6043-DDFF-4EDC-B21B-8A8848E7DCDB}" destId="{BA37E92C-02BE-46BA-9B37-9DA3DB40FE57}" srcOrd="1" destOrd="0" presId="urn:microsoft.com/office/officeart/2005/8/layout/orgChart1"/>
    <dgm:cxn modelId="{C72E4DEA-2046-4DE0-AD7C-7AF3304EDC7A}" type="presParOf" srcId="{F60B6043-DDFF-4EDC-B21B-8A8848E7DCDB}" destId="{3CC5531A-58FF-4BB1-BDF3-48BC0D6C1168}" srcOrd="2" destOrd="0" presId="urn:microsoft.com/office/officeart/2005/8/layout/orgChart1"/>
    <dgm:cxn modelId="{55BB085B-D7FA-4D65-AA57-2336C01671E9}" type="presParOf" srcId="{EBCEF6FE-3730-44EF-A321-F1F53E6C29FE}" destId="{CA945495-52D4-4C51-81A0-E58844D0CD80}" srcOrd="20" destOrd="0" presId="urn:microsoft.com/office/officeart/2005/8/layout/orgChart1"/>
    <dgm:cxn modelId="{1130B2E2-2D98-40B7-9FDE-E03D012AF6A2}" type="presParOf" srcId="{EBCEF6FE-3730-44EF-A321-F1F53E6C29FE}" destId="{7170129F-9E4A-4EA7-B392-DC50F29D6570}" srcOrd="21" destOrd="0" presId="urn:microsoft.com/office/officeart/2005/8/layout/orgChart1"/>
    <dgm:cxn modelId="{C7DFE9C3-AC7D-4035-9151-8F98AFB9DDB3}" type="presParOf" srcId="{7170129F-9E4A-4EA7-B392-DC50F29D6570}" destId="{20C2A64C-3D63-402C-A6BD-ED5FF830DFAA}" srcOrd="0" destOrd="0" presId="urn:microsoft.com/office/officeart/2005/8/layout/orgChart1"/>
    <dgm:cxn modelId="{F2A6CA95-EE72-4458-BFEA-B76978A8D247}" type="presParOf" srcId="{20C2A64C-3D63-402C-A6BD-ED5FF830DFAA}" destId="{2D074E95-7688-4014-92F7-C5299C88F842}" srcOrd="0" destOrd="0" presId="urn:microsoft.com/office/officeart/2005/8/layout/orgChart1"/>
    <dgm:cxn modelId="{A58F4BDD-92CE-472E-AD42-A4DF969A2770}" type="presParOf" srcId="{20C2A64C-3D63-402C-A6BD-ED5FF830DFAA}" destId="{26E86B4D-B95B-42AC-A081-4ACB9A2AE7FD}" srcOrd="1" destOrd="0" presId="urn:microsoft.com/office/officeart/2005/8/layout/orgChart1"/>
    <dgm:cxn modelId="{60B20479-927D-4311-9A89-3CEB43A4C704}" type="presParOf" srcId="{7170129F-9E4A-4EA7-B392-DC50F29D6570}" destId="{8C675FC5-3029-4AE3-9BF0-BAB94C166C33}" srcOrd="1" destOrd="0" presId="urn:microsoft.com/office/officeart/2005/8/layout/orgChart1"/>
    <dgm:cxn modelId="{6D3961FE-296F-4C23-BA4D-3F4BF20CC0E3}" type="presParOf" srcId="{7170129F-9E4A-4EA7-B392-DC50F29D6570}" destId="{59AFFF70-7F9B-4763-86E9-54E546946C10}" srcOrd="2" destOrd="0" presId="urn:microsoft.com/office/officeart/2005/8/layout/orgChart1"/>
    <dgm:cxn modelId="{2381EA18-E6AE-4FC8-B3FC-5D3E93D95B04}" type="presParOf" srcId="{EA6EA174-E4AB-4A30-98E9-DC35EF550C66}" destId="{486222F9-15C0-448A-8E9A-A20DE2977BE7}" srcOrd="2" destOrd="0" presId="urn:microsoft.com/office/officeart/2005/8/layout/orgChart1"/>
    <dgm:cxn modelId="{8246841F-4650-4A5C-B9C2-A3B41127A178}" type="presParOf" srcId="{486222F9-15C0-448A-8E9A-A20DE2977BE7}" destId="{A0CD609C-1365-40AA-875F-FEE0991E94A0}" srcOrd="0" destOrd="0" presId="urn:microsoft.com/office/officeart/2005/8/layout/orgChart1"/>
    <dgm:cxn modelId="{67FDA151-B4A0-482A-8E53-386DEEDB8BD3}" type="presParOf" srcId="{486222F9-15C0-448A-8E9A-A20DE2977BE7}" destId="{BB1460DB-33DC-4711-BFC1-4338536A6DBE}" srcOrd="1" destOrd="0" presId="urn:microsoft.com/office/officeart/2005/8/layout/orgChart1"/>
    <dgm:cxn modelId="{5E6F75F6-560F-4643-896A-3FEB00C6FCE7}" type="presParOf" srcId="{BB1460DB-33DC-4711-BFC1-4338536A6DBE}" destId="{F13A4760-8DC1-411A-9025-C34E6DD3BC6B}" srcOrd="0" destOrd="0" presId="urn:microsoft.com/office/officeart/2005/8/layout/orgChart1"/>
    <dgm:cxn modelId="{52B00DD5-B4EA-4445-9DA4-19F59B9A6C51}" type="presParOf" srcId="{F13A4760-8DC1-411A-9025-C34E6DD3BC6B}" destId="{C4ACDBDF-D6A9-4C2B-8FA7-6DBCEF2EC37B}" srcOrd="0" destOrd="0" presId="urn:microsoft.com/office/officeart/2005/8/layout/orgChart1"/>
    <dgm:cxn modelId="{8D5896E1-E3AB-46E1-BD5A-A6214A599B3E}" type="presParOf" srcId="{F13A4760-8DC1-411A-9025-C34E6DD3BC6B}" destId="{63B47333-6861-4012-BCC9-D7834DCC0C3D}" srcOrd="1" destOrd="0" presId="urn:microsoft.com/office/officeart/2005/8/layout/orgChart1"/>
    <dgm:cxn modelId="{83BEC014-6EA2-43F1-867A-FB5193B7C835}" type="presParOf" srcId="{BB1460DB-33DC-4711-BFC1-4338536A6DBE}" destId="{5E6C897D-2FBB-443A-822F-21CD17317E52}" srcOrd="1" destOrd="0" presId="urn:microsoft.com/office/officeart/2005/8/layout/orgChart1"/>
    <dgm:cxn modelId="{A182C140-AAF5-43CE-915B-E01351D5E6A2}" type="presParOf" srcId="{BB1460DB-33DC-4711-BFC1-4338536A6DBE}" destId="{408CFC86-E2F2-454D-BDEE-6C850ACCFC93}" srcOrd="2" destOrd="0" presId="urn:microsoft.com/office/officeart/2005/8/layout/orgChart1"/>
    <dgm:cxn modelId="{48D93CB6-F335-494C-8EA4-25A3ACAEB1A6}" type="presParOf" srcId="{51D1F1F5-75BD-4B75-9639-BE8315460F43}" destId="{A1BD35FA-88D7-4ABE-812C-7E06EAF35316}" srcOrd="12" destOrd="0" presId="urn:microsoft.com/office/officeart/2005/8/layout/orgChart1"/>
    <dgm:cxn modelId="{320D32D0-4381-4B5C-8CB3-A533C04237D3}" type="presParOf" srcId="{51D1F1F5-75BD-4B75-9639-BE8315460F43}" destId="{5D09798D-42FF-4CB9-8DEC-C6F8470359CD}" srcOrd="13" destOrd="0" presId="urn:microsoft.com/office/officeart/2005/8/layout/orgChart1"/>
    <dgm:cxn modelId="{CF03738C-EA99-43D8-B907-843EEBEA294D}" type="presParOf" srcId="{5D09798D-42FF-4CB9-8DEC-C6F8470359CD}" destId="{0D038A46-D54E-4208-BE5C-F47F41C103FD}" srcOrd="0" destOrd="0" presId="urn:microsoft.com/office/officeart/2005/8/layout/orgChart1"/>
    <dgm:cxn modelId="{C7C084BB-C64F-445F-AFF1-3C80E0CC5825}" type="presParOf" srcId="{0D038A46-D54E-4208-BE5C-F47F41C103FD}" destId="{02EC75F2-D118-4948-A58E-400D1A21CA30}" srcOrd="0" destOrd="0" presId="urn:microsoft.com/office/officeart/2005/8/layout/orgChart1"/>
    <dgm:cxn modelId="{D7337820-B59F-424A-A878-4005E2DD6804}" type="presParOf" srcId="{0D038A46-D54E-4208-BE5C-F47F41C103FD}" destId="{77C6316B-6D9B-415F-9106-6885C078789C}" srcOrd="1" destOrd="0" presId="urn:microsoft.com/office/officeart/2005/8/layout/orgChart1"/>
    <dgm:cxn modelId="{F45EDAAE-0D52-439B-B6AB-068484B1577D}" type="presParOf" srcId="{5D09798D-42FF-4CB9-8DEC-C6F8470359CD}" destId="{2F4B14F6-46F7-4F10-A58F-73845D5B046D}" srcOrd="1" destOrd="0" presId="urn:microsoft.com/office/officeart/2005/8/layout/orgChart1"/>
    <dgm:cxn modelId="{56CF18EB-BDEE-4A46-8ED4-E686624332EF}" type="presParOf" srcId="{2F4B14F6-46F7-4F10-A58F-73845D5B046D}" destId="{8BB0E7EA-3C9D-4C7E-9EDB-82DFE7162B0C}" srcOrd="0" destOrd="0" presId="urn:microsoft.com/office/officeart/2005/8/layout/orgChart1"/>
    <dgm:cxn modelId="{77A7C979-E945-4D00-B4F4-8843A1910DA1}" type="presParOf" srcId="{2F4B14F6-46F7-4F10-A58F-73845D5B046D}" destId="{A04EF6B7-BD2D-444D-A13F-36AA14F91D59}" srcOrd="1" destOrd="0" presId="urn:microsoft.com/office/officeart/2005/8/layout/orgChart1"/>
    <dgm:cxn modelId="{7A311CE3-5112-40A9-B84C-A3D56D1E296C}" type="presParOf" srcId="{A04EF6B7-BD2D-444D-A13F-36AA14F91D59}" destId="{023E47AA-19FA-44C8-8AEC-BCD85AF73F05}" srcOrd="0" destOrd="0" presId="urn:microsoft.com/office/officeart/2005/8/layout/orgChart1"/>
    <dgm:cxn modelId="{665C9C16-DDFF-4BBA-AD58-BAE068F8D3D1}" type="presParOf" srcId="{023E47AA-19FA-44C8-8AEC-BCD85AF73F05}" destId="{02E3B3FC-824B-43D9-BBE8-8EB0806C625D}" srcOrd="0" destOrd="0" presId="urn:microsoft.com/office/officeart/2005/8/layout/orgChart1"/>
    <dgm:cxn modelId="{77DF5B75-308C-49C9-B4C4-198393634492}" type="presParOf" srcId="{023E47AA-19FA-44C8-8AEC-BCD85AF73F05}" destId="{693A3018-7DB9-4EB3-8F7C-494048DE0EF7}" srcOrd="1" destOrd="0" presId="urn:microsoft.com/office/officeart/2005/8/layout/orgChart1"/>
    <dgm:cxn modelId="{6ED4A9C4-3C07-40B4-9DEE-C926143DCD02}" type="presParOf" srcId="{A04EF6B7-BD2D-444D-A13F-36AA14F91D59}" destId="{A512F2E7-A2CC-48B8-AF37-3447C9BD15BD}" srcOrd="1" destOrd="0" presId="urn:microsoft.com/office/officeart/2005/8/layout/orgChart1"/>
    <dgm:cxn modelId="{7CD73CD7-1251-48DB-861B-773C5979C4E1}" type="presParOf" srcId="{A04EF6B7-BD2D-444D-A13F-36AA14F91D59}" destId="{31E8DD02-B299-4EFA-A0D1-D1001455E751}" srcOrd="2" destOrd="0" presId="urn:microsoft.com/office/officeart/2005/8/layout/orgChart1"/>
    <dgm:cxn modelId="{7BE190CE-F91A-40E9-A053-A1485A2B9623}" type="presParOf" srcId="{5D09798D-42FF-4CB9-8DEC-C6F8470359CD}" destId="{D3073B4C-7400-4BA4-A9CD-544FB434AFEA}" srcOrd="2" destOrd="0" presId="urn:microsoft.com/office/officeart/2005/8/layout/orgChart1"/>
    <dgm:cxn modelId="{D6263E9D-2B17-43EA-A906-5E9D8F8A5741}" type="presParOf" srcId="{51D1F1F5-75BD-4B75-9639-BE8315460F43}" destId="{E48797D8-038C-41E7-833E-A790E3006415}" srcOrd="14" destOrd="0" presId="urn:microsoft.com/office/officeart/2005/8/layout/orgChart1"/>
    <dgm:cxn modelId="{5C39DC7F-CE78-4F96-9743-DC45B446F9AA}" type="presParOf" srcId="{51D1F1F5-75BD-4B75-9639-BE8315460F43}" destId="{30D065D9-65B8-497A-AA2D-E3A27145E674}" srcOrd="15" destOrd="0" presId="urn:microsoft.com/office/officeart/2005/8/layout/orgChart1"/>
    <dgm:cxn modelId="{5D37AA01-A001-47F5-B541-3560A9E129C1}" type="presParOf" srcId="{30D065D9-65B8-497A-AA2D-E3A27145E674}" destId="{CDC72528-8DCA-4AB2-9AC3-8965C75FE107}" srcOrd="0" destOrd="0" presId="urn:microsoft.com/office/officeart/2005/8/layout/orgChart1"/>
    <dgm:cxn modelId="{E9A7B3FD-69AF-4874-9932-7E31BDDF9EA6}" type="presParOf" srcId="{CDC72528-8DCA-4AB2-9AC3-8965C75FE107}" destId="{AD005E19-5835-4137-A272-9870BC42E569}" srcOrd="0" destOrd="0" presId="urn:microsoft.com/office/officeart/2005/8/layout/orgChart1"/>
    <dgm:cxn modelId="{AAEDED75-1AB1-47B1-963D-A54445AF8B66}" type="presParOf" srcId="{CDC72528-8DCA-4AB2-9AC3-8965C75FE107}" destId="{BDC13E67-2B8B-4355-B9A5-BB54944833CD}" srcOrd="1" destOrd="0" presId="urn:microsoft.com/office/officeart/2005/8/layout/orgChart1"/>
    <dgm:cxn modelId="{6675D6A6-F787-405C-B283-9382B5182402}" type="presParOf" srcId="{30D065D9-65B8-497A-AA2D-E3A27145E674}" destId="{E5050A6E-89EA-4255-983D-B6283B6E830E}" srcOrd="1" destOrd="0" presId="urn:microsoft.com/office/officeart/2005/8/layout/orgChart1"/>
    <dgm:cxn modelId="{D4FF560F-E55B-437F-88DB-684AC3C67496}" type="presParOf" srcId="{30D065D9-65B8-497A-AA2D-E3A27145E674}" destId="{374C71F0-5F23-4E21-9AA9-D39CB5D02054}" srcOrd="2" destOrd="0" presId="urn:microsoft.com/office/officeart/2005/8/layout/orgChart1"/>
    <dgm:cxn modelId="{6C116430-8E0B-4965-86B3-0CE9B367254F}" type="presParOf" srcId="{51D1F1F5-75BD-4B75-9639-BE8315460F43}" destId="{C9751BB0-906C-4591-80B0-EBC98E8943DA}" srcOrd="16" destOrd="0" presId="urn:microsoft.com/office/officeart/2005/8/layout/orgChart1"/>
    <dgm:cxn modelId="{CFF24248-6B2C-4E29-93C5-A68544F19333}" type="presParOf" srcId="{51D1F1F5-75BD-4B75-9639-BE8315460F43}" destId="{E9AF8E13-8D2A-4E40-B4CB-F0F50C9DD3E1}" srcOrd="17" destOrd="0" presId="urn:microsoft.com/office/officeart/2005/8/layout/orgChart1"/>
    <dgm:cxn modelId="{629EBC8F-02C4-4B8D-8C47-D23E0A3652C1}" type="presParOf" srcId="{E9AF8E13-8D2A-4E40-B4CB-F0F50C9DD3E1}" destId="{35BE8E08-B16E-428E-8CBE-045F80715983}" srcOrd="0" destOrd="0" presId="urn:microsoft.com/office/officeart/2005/8/layout/orgChart1"/>
    <dgm:cxn modelId="{00F1B04F-67C0-4D3B-9137-75B5BF32CFFC}" type="presParOf" srcId="{35BE8E08-B16E-428E-8CBE-045F80715983}" destId="{5B3BACF4-8C72-4357-B0F7-8251AE05FF05}" srcOrd="0" destOrd="0" presId="urn:microsoft.com/office/officeart/2005/8/layout/orgChart1"/>
    <dgm:cxn modelId="{7EC5D77C-DCEC-4AD8-A1CE-7B751A4676F6}" type="presParOf" srcId="{35BE8E08-B16E-428E-8CBE-045F80715983}" destId="{28533456-5157-4187-B370-45BFECEB626B}" srcOrd="1" destOrd="0" presId="urn:microsoft.com/office/officeart/2005/8/layout/orgChart1"/>
    <dgm:cxn modelId="{A51B08A8-0C1B-4859-99EB-E4EB1CDCCD2C}" type="presParOf" srcId="{E9AF8E13-8D2A-4E40-B4CB-F0F50C9DD3E1}" destId="{EAEEAE04-CB9E-4F74-8978-D8217DD46761}" srcOrd="1" destOrd="0" presId="urn:microsoft.com/office/officeart/2005/8/layout/orgChart1"/>
    <dgm:cxn modelId="{D5CA87F9-A848-46FD-B0CB-E9BC9A2050A3}" type="presParOf" srcId="{EAEEAE04-CB9E-4F74-8978-D8217DD46761}" destId="{100DDBCC-E8D8-4B86-AB26-25663DCE13DB}" srcOrd="0" destOrd="0" presId="urn:microsoft.com/office/officeart/2005/8/layout/orgChart1"/>
    <dgm:cxn modelId="{7539F2E7-26BB-4D4D-954E-59E6976332F3}" type="presParOf" srcId="{EAEEAE04-CB9E-4F74-8978-D8217DD46761}" destId="{C8A1882F-521D-42BD-B349-F192EADC4394}" srcOrd="1" destOrd="0" presId="urn:microsoft.com/office/officeart/2005/8/layout/orgChart1"/>
    <dgm:cxn modelId="{EC8845F8-FCFB-45E0-A27D-602BDB50C644}" type="presParOf" srcId="{C8A1882F-521D-42BD-B349-F192EADC4394}" destId="{CCADCEB5-BD0A-433A-BD9F-0976DA3CE42A}" srcOrd="0" destOrd="0" presId="urn:microsoft.com/office/officeart/2005/8/layout/orgChart1"/>
    <dgm:cxn modelId="{694A7F62-91C3-4D8D-A116-F24B64ECAD2F}" type="presParOf" srcId="{CCADCEB5-BD0A-433A-BD9F-0976DA3CE42A}" destId="{D054891A-E32D-42C7-B3DD-FBC0506F1A71}" srcOrd="0" destOrd="0" presId="urn:microsoft.com/office/officeart/2005/8/layout/orgChart1"/>
    <dgm:cxn modelId="{F96ED3FD-DB00-4EC5-9DF8-513783104AD8}" type="presParOf" srcId="{CCADCEB5-BD0A-433A-BD9F-0976DA3CE42A}" destId="{6A5EBF33-DDCD-4441-BA31-5EA25E28757A}" srcOrd="1" destOrd="0" presId="urn:microsoft.com/office/officeart/2005/8/layout/orgChart1"/>
    <dgm:cxn modelId="{F5B5FE66-5273-4B10-A801-E366711D7C78}" type="presParOf" srcId="{C8A1882F-521D-42BD-B349-F192EADC4394}" destId="{B84A6268-0AB0-4D74-87E0-07CEC39F1E64}" srcOrd="1" destOrd="0" presId="urn:microsoft.com/office/officeart/2005/8/layout/orgChart1"/>
    <dgm:cxn modelId="{C980DF4F-B270-471F-BAA1-704AE23F9296}" type="presParOf" srcId="{C8A1882F-521D-42BD-B349-F192EADC4394}" destId="{54123964-7F24-49F6-ABF7-BB1425D1A54D}" srcOrd="2" destOrd="0" presId="urn:microsoft.com/office/officeart/2005/8/layout/orgChart1"/>
    <dgm:cxn modelId="{50CC3747-183F-4C9B-BCF4-9F230C8951FC}" type="presParOf" srcId="{EAEEAE04-CB9E-4F74-8978-D8217DD46761}" destId="{DAEE070B-FE13-4E52-BCF7-649113D67F51}" srcOrd="2" destOrd="0" presId="urn:microsoft.com/office/officeart/2005/8/layout/orgChart1"/>
    <dgm:cxn modelId="{467C6333-BAB2-4263-850E-0EAE4E1C6268}" type="presParOf" srcId="{EAEEAE04-CB9E-4F74-8978-D8217DD46761}" destId="{AC2F9B38-1F43-44E1-BE4A-4AAD8E298246}" srcOrd="3" destOrd="0" presId="urn:microsoft.com/office/officeart/2005/8/layout/orgChart1"/>
    <dgm:cxn modelId="{311A2CE3-AD05-4E11-A588-9FC6CCFC76F4}" type="presParOf" srcId="{AC2F9B38-1F43-44E1-BE4A-4AAD8E298246}" destId="{650EB6F1-5831-4A24-9B42-E2A2CFF69891}" srcOrd="0" destOrd="0" presId="urn:microsoft.com/office/officeart/2005/8/layout/orgChart1"/>
    <dgm:cxn modelId="{9E4267C5-10FB-4653-87A8-514A8AD5AAE4}" type="presParOf" srcId="{650EB6F1-5831-4A24-9B42-E2A2CFF69891}" destId="{4ECE632D-7BAA-42C4-BFEC-FB4CFF680DA0}" srcOrd="0" destOrd="0" presId="urn:microsoft.com/office/officeart/2005/8/layout/orgChart1"/>
    <dgm:cxn modelId="{DF261FE0-BFE1-4B88-A962-9E7C9FF2A6D4}" type="presParOf" srcId="{650EB6F1-5831-4A24-9B42-E2A2CFF69891}" destId="{3E8EF1ED-64C1-42FC-B902-B5D2A9799F8D}" srcOrd="1" destOrd="0" presId="urn:microsoft.com/office/officeart/2005/8/layout/orgChart1"/>
    <dgm:cxn modelId="{6DFD57C4-6F46-48B4-8E22-1D9140BAB926}" type="presParOf" srcId="{AC2F9B38-1F43-44E1-BE4A-4AAD8E298246}" destId="{60D8788A-51F8-4285-80E8-B8CF39869C0B}" srcOrd="1" destOrd="0" presId="urn:microsoft.com/office/officeart/2005/8/layout/orgChart1"/>
    <dgm:cxn modelId="{D1A1E775-98A9-445B-A60E-13DFBDA5490B}" type="presParOf" srcId="{60D8788A-51F8-4285-80E8-B8CF39869C0B}" destId="{83E25CE0-F383-4F67-8125-7CB80A119212}" srcOrd="0" destOrd="0" presId="urn:microsoft.com/office/officeart/2005/8/layout/orgChart1"/>
    <dgm:cxn modelId="{B2AD7418-6081-40C1-9A54-51BF2D4DDBEE}" type="presParOf" srcId="{60D8788A-51F8-4285-80E8-B8CF39869C0B}" destId="{26CF1C58-FD9A-47B4-965E-B56C6085DB1D}" srcOrd="1" destOrd="0" presId="urn:microsoft.com/office/officeart/2005/8/layout/orgChart1"/>
    <dgm:cxn modelId="{D40C7E09-C115-4BEC-BDAC-534589C2A4DA}" type="presParOf" srcId="{26CF1C58-FD9A-47B4-965E-B56C6085DB1D}" destId="{F4236C6D-C73C-488C-81BB-4CFBD46122E4}" srcOrd="0" destOrd="0" presId="urn:microsoft.com/office/officeart/2005/8/layout/orgChart1"/>
    <dgm:cxn modelId="{BF186EBE-D78E-44CF-94C3-CDF3FD6AD79D}" type="presParOf" srcId="{F4236C6D-C73C-488C-81BB-4CFBD46122E4}" destId="{DF3E3093-7AA3-481A-8C86-B8105D38E633}" srcOrd="0" destOrd="0" presId="urn:microsoft.com/office/officeart/2005/8/layout/orgChart1"/>
    <dgm:cxn modelId="{28E2E016-E4EA-4312-91C6-6FFE7F59898A}" type="presParOf" srcId="{F4236C6D-C73C-488C-81BB-4CFBD46122E4}" destId="{30AEE8EA-3059-4568-8793-3D57A9EFC711}" srcOrd="1" destOrd="0" presId="urn:microsoft.com/office/officeart/2005/8/layout/orgChart1"/>
    <dgm:cxn modelId="{C7998E9B-B9E5-4D8B-8200-841E33E81ADA}" type="presParOf" srcId="{26CF1C58-FD9A-47B4-965E-B56C6085DB1D}" destId="{02A3B5E2-D90F-4248-9757-BD13CA762C6F}" srcOrd="1" destOrd="0" presId="urn:microsoft.com/office/officeart/2005/8/layout/orgChart1"/>
    <dgm:cxn modelId="{817B5E0E-9D7F-4A6C-BFCA-6FE9FD208CB1}" type="presParOf" srcId="{26CF1C58-FD9A-47B4-965E-B56C6085DB1D}" destId="{E65E0683-9828-4E7B-8179-21D78B379AF7}" srcOrd="2" destOrd="0" presId="urn:microsoft.com/office/officeart/2005/8/layout/orgChart1"/>
    <dgm:cxn modelId="{251FADD8-13D1-4988-9E83-B704BE60868B}" type="presParOf" srcId="{60D8788A-51F8-4285-80E8-B8CF39869C0B}" destId="{4E5C07FC-8E65-4FDF-B5A9-F8FC641596BF}" srcOrd="2" destOrd="0" presId="urn:microsoft.com/office/officeart/2005/8/layout/orgChart1"/>
    <dgm:cxn modelId="{87BC5EAC-A1B1-4E9A-8EB3-53694DF72940}" type="presParOf" srcId="{60D8788A-51F8-4285-80E8-B8CF39869C0B}" destId="{E3C07FEF-8F68-40AA-9B92-89E5D6E76433}" srcOrd="3" destOrd="0" presId="urn:microsoft.com/office/officeart/2005/8/layout/orgChart1"/>
    <dgm:cxn modelId="{B12CD1EC-4507-4F5A-805D-6F0C5E8D3B1E}" type="presParOf" srcId="{E3C07FEF-8F68-40AA-9B92-89E5D6E76433}" destId="{BEBBE992-F152-482B-AB3B-8FE7B72BF311}" srcOrd="0" destOrd="0" presId="urn:microsoft.com/office/officeart/2005/8/layout/orgChart1"/>
    <dgm:cxn modelId="{DEA54E49-307D-4B7D-B139-8D033FAB6E6B}" type="presParOf" srcId="{BEBBE992-F152-482B-AB3B-8FE7B72BF311}" destId="{ACDF64D0-5F41-452A-80B3-E6C50B938A02}" srcOrd="0" destOrd="0" presId="urn:microsoft.com/office/officeart/2005/8/layout/orgChart1"/>
    <dgm:cxn modelId="{41D53B39-3354-437C-A0E2-55A4158B17E1}" type="presParOf" srcId="{BEBBE992-F152-482B-AB3B-8FE7B72BF311}" destId="{D3BFE251-CFA2-4344-B8C2-74C156921546}" srcOrd="1" destOrd="0" presId="urn:microsoft.com/office/officeart/2005/8/layout/orgChart1"/>
    <dgm:cxn modelId="{1CDBB8E1-B874-411F-8DFD-9B6DB3FD74D8}" type="presParOf" srcId="{E3C07FEF-8F68-40AA-9B92-89E5D6E76433}" destId="{A60F297D-7C47-49DA-8833-254C6D3B7F1C}" srcOrd="1" destOrd="0" presId="urn:microsoft.com/office/officeart/2005/8/layout/orgChart1"/>
    <dgm:cxn modelId="{3C87926E-11A4-43F6-BC9A-6945BBC546EA}" type="presParOf" srcId="{E3C07FEF-8F68-40AA-9B92-89E5D6E76433}" destId="{3E346932-1804-47F3-B27B-7D8A7A0E5BA1}" srcOrd="2" destOrd="0" presId="urn:microsoft.com/office/officeart/2005/8/layout/orgChart1"/>
    <dgm:cxn modelId="{D934873B-138F-4A62-B094-28167582686B}" type="presParOf" srcId="{60D8788A-51F8-4285-80E8-B8CF39869C0B}" destId="{74DB2697-1BD5-48EA-A6B5-F781E617DBAB}" srcOrd="4" destOrd="0" presId="urn:microsoft.com/office/officeart/2005/8/layout/orgChart1"/>
    <dgm:cxn modelId="{446CADE8-6DB9-4AD8-8037-81FAFECD5524}" type="presParOf" srcId="{60D8788A-51F8-4285-80E8-B8CF39869C0B}" destId="{ADA928A5-A093-4A56-BC29-AD1BA49DC1D7}" srcOrd="5" destOrd="0" presId="urn:microsoft.com/office/officeart/2005/8/layout/orgChart1"/>
    <dgm:cxn modelId="{7F0E668A-0322-4A36-A01B-26F7B40C19FD}" type="presParOf" srcId="{ADA928A5-A093-4A56-BC29-AD1BA49DC1D7}" destId="{064C06F4-C021-4693-BBB2-7F56F0D33317}" srcOrd="0" destOrd="0" presId="urn:microsoft.com/office/officeart/2005/8/layout/orgChart1"/>
    <dgm:cxn modelId="{E9D2A419-F92D-4B1D-B8EB-4DA505ADFBF6}" type="presParOf" srcId="{064C06F4-C021-4693-BBB2-7F56F0D33317}" destId="{0E1EEC87-D5E5-4956-897D-BED8B335ABC6}" srcOrd="0" destOrd="0" presId="urn:microsoft.com/office/officeart/2005/8/layout/orgChart1"/>
    <dgm:cxn modelId="{81E4B51A-5BFD-4330-98B2-5CAEB716A9D9}" type="presParOf" srcId="{064C06F4-C021-4693-BBB2-7F56F0D33317}" destId="{672FE2DA-79E1-4024-9296-0DE7F33C4092}" srcOrd="1" destOrd="0" presId="urn:microsoft.com/office/officeart/2005/8/layout/orgChart1"/>
    <dgm:cxn modelId="{1CF941B8-C80A-4812-BAA2-AB46B6B6CCC8}" type="presParOf" srcId="{ADA928A5-A093-4A56-BC29-AD1BA49DC1D7}" destId="{F1B84432-884A-4B8E-867A-C75FB2C6549B}" srcOrd="1" destOrd="0" presId="urn:microsoft.com/office/officeart/2005/8/layout/orgChart1"/>
    <dgm:cxn modelId="{5BB2F68B-D9CD-46FB-8954-645586E63ED5}" type="presParOf" srcId="{ADA928A5-A093-4A56-BC29-AD1BA49DC1D7}" destId="{34CD986C-C4D2-4035-917C-11F18372E09C}" srcOrd="2" destOrd="0" presId="urn:microsoft.com/office/officeart/2005/8/layout/orgChart1"/>
    <dgm:cxn modelId="{A88F9977-8E8B-4BA6-97D4-B7FFC0237CBA}" type="presParOf" srcId="{60D8788A-51F8-4285-80E8-B8CF39869C0B}" destId="{F8E75C7D-4317-4C1B-98E6-3E91060A3ED1}" srcOrd="6" destOrd="0" presId="urn:microsoft.com/office/officeart/2005/8/layout/orgChart1"/>
    <dgm:cxn modelId="{F7559F03-5456-4436-A6CA-9013153D374C}" type="presParOf" srcId="{60D8788A-51F8-4285-80E8-B8CF39869C0B}" destId="{F64B4DB9-6127-4D20-A783-2556B1D5C6C1}" srcOrd="7" destOrd="0" presId="urn:microsoft.com/office/officeart/2005/8/layout/orgChart1"/>
    <dgm:cxn modelId="{853C758B-72AD-4316-BD0C-EEB94F845EDB}" type="presParOf" srcId="{F64B4DB9-6127-4D20-A783-2556B1D5C6C1}" destId="{C78C5249-CB8A-46AC-B3C2-C9D69503E264}" srcOrd="0" destOrd="0" presId="urn:microsoft.com/office/officeart/2005/8/layout/orgChart1"/>
    <dgm:cxn modelId="{1C8664A3-F111-4EFF-8527-AAE561C88C2D}" type="presParOf" srcId="{C78C5249-CB8A-46AC-B3C2-C9D69503E264}" destId="{04270DB1-40A8-4060-A316-379C7457F2AC}" srcOrd="0" destOrd="0" presId="urn:microsoft.com/office/officeart/2005/8/layout/orgChart1"/>
    <dgm:cxn modelId="{A82A2DB9-ACB0-440F-9BAE-3E71DC413F4E}" type="presParOf" srcId="{C78C5249-CB8A-46AC-B3C2-C9D69503E264}" destId="{95AD5C02-8960-4E37-BF98-B625B4E3E26B}" srcOrd="1" destOrd="0" presId="urn:microsoft.com/office/officeart/2005/8/layout/orgChart1"/>
    <dgm:cxn modelId="{7B57ED9D-7A44-45D3-A5C8-19BD3E5B7CF2}" type="presParOf" srcId="{F64B4DB9-6127-4D20-A783-2556B1D5C6C1}" destId="{F56E30FD-D9B5-40EC-9FDA-4A976F668077}" srcOrd="1" destOrd="0" presId="urn:microsoft.com/office/officeart/2005/8/layout/orgChart1"/>
    <dgm:cxn modelId="{E2D5A51A-4980-4185-9161-7270DC713098}" type="presParOf" srcId="{F64B4DB9-6127-4D20-A783-2556B1D5C6C1}" destId="{DF835BC1-A5EF-4293-BC60-7455F5E0D511}" srcOrd="2" destOrd="0" presId="urn:microsoft.com/office/officeart/2005/8/layout/orgChart1"/>
    <dgm:cxn modelId="{05DC6597-C9F1-44D9-9C37-51254730F6FF}" type="presParOf" srcId="{60D8788A-51F8-4285-80E8-B8CF39869C0B}" destId="{BBCF014E-FEAB-43E2-97CD-82961A5F28A7}" srcOrd="8" destOrd="0" presId="urn:microsoft.com/office/officeart/2005/8/layout/orgChart1"/>
    <dgm:cxn modelId="{CB28077F-E903-49B2-9B50-760E3B0B9E39}" type="presParOf" srcId="{60D8788A-51F8-4285-80E8-B8CF39869C0B}" destId="{026F48BC-51A1-41DC-9027-E2EE4BEC3328}" srcOrd="9" destOrd="0" presId="urn:microsoft.com/office/officeart/2005/8/layout/orgChart1"/>
    <dgm:cxn modelId="{33739065-92D6-4D08-BF3D-3814725891E9}" type="presParOf" srcId="{026F48BC-51A1-41DC-9027-E2EE4BEC3328}" destId="{8B61E43B-FAB1-4545-A072-76D57EA70FCE}" srcOrd="0" destOrd="0" presId="urn:microsoft.com/office/officeart/2005/8/layout/orgChart1"/>
    <dgm:cxn modelId="{46BE4650-7316-419E-843B-7E6DD9153E7B}" type="presParOf" srcId="{8B61E43B-FAB1-4545-A072-76D57EA70FCE}" destId="{6A88F827-A244-439A-9081-433BD199B22D}" srcOrd="0" destOrd="0" presId="urn:microsoft.com/office/officeart/2005/8/layout/orgChart1"/>
    <dgm:cxn modelId="{F841481C-46A7-42C4-A8CB-070887CDA512}" type="presParOf" srcId="{8B61E43B-FAB1-4545-A072-76D57EA70FCE}" destId="{03AD988B-56E1-47F7-8DC4-7F70E2AB3248}" srcOrd="1" destOrd="0" presId="urn:microsoft.com/office/officeart/2005/8/layout/orgChart1"/>
    <dgm:cxn modelId="{DE960F14-A7C3-4561-BFC7-BC34CA5345E2}" type="presParOf" srcId="{026F48BC-51A1-41DC-9027-E2EE4BEC3328}" destId="{A967ED59-DA1C-4B09-8B4C-74D757A9DAF5}" srcOrd="1" destOrd="0" presId="urn:microsoft.com/office/officeart/2005/8/layout/orgChart1"/>
    <dgm:cxn modelId="{B8233DF2-1443-4E6C-88C6-8025850B7473}" type="presParOf" srcId="{026F48BC-51A1-41DC-9027-E2EE4BEC3328}" destId="{E652580E-A1A2-40DA-8541-935B3BFD9A32}" srcOrd="2" destOrd="0" presId="urn:microsoft.com/office/officeart/2005/8/layout/orgChart1"/>
    <dgm:cxn modelId="{0004B75E-FA3D-4CC6-A48E-C82062B3AF84}" type="presParOf" srcId="{AC2F9B38-1F43-44E1-BE4A-4AAD8E298246}" destId="{8E96D035-A1E2-4E55-AB39-4B08C3704CA9}" srcOrd="2" destOrd="0" presId="urn:microsoft.com/office/officeart/2005/8/layout/orgChart1"/>
    <dgm:cxn modelId="{873AD672-D3C5-4489-8656-864EE18D2175}" type="presParOf" srcId="{E9AF8E13-8D2A-4E40-B4CB-F0F50C9DD3E1}" destId="{DDEF57FA-1E6C-4E5A-A2C6-CC535EF18C61}" srcOrd="2" destOrd="0" presId="urn:microsoft.com/office/officeart/2005/8/layout/orgChart1"/>
    <dgm:cxn modelId="{B5094DAB-D472-4852-B06A-F69BF36456E5}" type="presParOf" srcId="{51D1F1F5-75BD-4B75-9639-BE8315460F43}" destId="{9ACBA4C2-7EB8-41CA-802D-3952A541D49C}" srcOrd="18" destOrd="0" presId="urn:microsoft.com/office/officeart/2005/8/layout/orgChart1"/>
    <dgm:cxn modelId="{C911FAA4-AC19-41EA-8592-7ACFF852E163}" type="presParOf" srcId="{51D1F1F5-75BD-4B75-9639-BE8315460F43}" destId="{C56E2AF3-077F-4669-8D88-C3B6BF7D8691}" srcOrd="19" destOrd="0" presId="urn:microsoft.com/office/officeart/2005/8/layout/orgChart1"/>
    <dgm:cxn modelId="{C28F25C1-A26F-40C9-A1A3-9A9468482F54}" type="presParOf" srcId="{C56E2AF3-077F-4669-8D88-C3B6BF7D8691}" destId="{6C7CCB0A-40D8-4CFF-ABAB-DAB5ED2C8D9B}" srcOrd="0" destOrd="0" presId="urn:microsoft.com/office/officeart/2005/8/layout/orgChart1"/>
    <dgm:cxn modelId="{3FA446BD-8A3E-467E-8440-2BC0E36472F9}" type="presParOf" srcId="{6C7CCB0A-40D8-4CFF-ABAB-DAB5ED2C8D9B}" destId="{286E40EF-8F69-45EE-980B-C95F60A20711}" srcOrd="0" destOrd="0" presId="urn:microsoft.com/office/officeart/2005/8/layout/orgChart1"/>
    <dgm:cxn modelId="{A5D5ECAA-877D-4E08-BA73-8F967FD355EC}" type="presParOf" srcId="{6C7CCB0A-40D8-4CFF-ABAB-DAB5ED2C8D9B}" destId="{D0094EA9-D82D-490E-A39E-50B1AE7262E2}" srcOrd="1" destOrd="0" presId="urn:microsoft.com/office/officeart/2005/8/layout/orgChart1"/>
    <dgm:cxn modelId="{8FF33DB4-B024-4676-9790-0DAE0E707D1B}" type="presParOf" srcId="{C56E2AF3-077F-4669-8D88-C3B6BF7D8691}" destId="{1B3502FE-D9C2-4E02-9FC3-515C4E4AE777}" srcOrd="1" destOrd="0" presId="urn:microsoft.com/office/officeart/2005/8/layout/orgChart1"/>
    <dgm:cxn modelId="{9F63F21E-6330-493A-A009-219A090116C1}" type="presParOf" srcId="{1B3502FE-D9C2-4E02-9FC3-515C4E4AE777}" destId="{BAE40A3B-0457-4A19-98F6-5F315C04E8DB}" srcOrd="0" destOrd="0" presId="urn:microsoft.com/office/officeart/2005/8/layout/orgChart1"/>
    <dgm:cxn modelId="{5F4C59A7-5ABA-44BE-BD72-89C1609DD672}" type="presParOf" srcId="{1B3502FE-D9C2-4E02-9FC3-515C4E4AE777}" destId="{3A91C41D-10E6-426B-8604-F9E335CE3933}" srcOrd="1" destOrd="0" presId="urn:microsoft.com/office/officeart/2005/8/layout/orgChart1"/>
    <dgm:cxn modelId="{DA9370EF-F2BF-4F18-91E7-761D57B9CD38}" type="presParOf" srcId="{3A91C41D-10E6-426B-8604-F9E335CE3933}" destId="{F748A7C5-8839-46C7-8AF8-71314E8EA9D5}" srcOrd="0" destOrd="0" presId="urn:microsoft.com/office/officeart/2005/8/layout/orgChart1"/>
    <dgm:cxn modelId="{79869444-23D3-492B-AFEB-AFC193911432}" type="presParOf" srcId="{F748A7C5-8839-46C7-8AF8-71314E8EA9D5}" destId="{B004DDCB-6785-4658-B769-0E9167DA9B72}" srcOrd="0" destOrd="0" presId="urn:microsoft.com/office/officeart/2005/8/layout/orgChart1"/>
    <dgm:cxn modelId="{D624996D-8792-4F89-8550-FD0D628EBA27}" type="presParOf" srcId="{F748A7C5-8839-46C7-8AF8-71314E8EA9D5}" destId="{1E539E44-0C9C-4394-A872-ADC8B45215EA}" srcOrd="1" destOrd="0" presId="urn:microsoft.com/office/officeart/2005/8/layout/orgChart1"/>
    <dgm:cxn modelId="{BE56FCBB-D4C2-4AA7-9EB7-F4D5FFA5C0D4}" type="presParOf" srcId="{3A91C41D-10E6-426B-8604-F9E335CE3933}" destId="{ADBF682F-4D88-456E-9FED-C8B1901AD5A5}" srcOrd="1" destOrd="0" presId="urn:microsoft.com/office/officeart/2005/8/layout/orgChart1"/>
    <dgm:cxn modelId="{997DBFC7-A498-4D42-98B5-D4879DBA34A5}" type="presParOf" srcId="{3A91C41D-10E6-426B-8604-F9E335CE3933}" destId="{65B46BF8-A895-4249-B5AC-A979056E50A7}" srcOrd="2" destOrd="0" presId="urn:microsoft.com/office/officeart/2005/8/layout/orgChart1"/>
    <dgm:cxn modelId="{558C48BB-29BF-4E10-8849-CCC9D7947781}" type="presParOf" srcId="{1B3502FE-D9C2-4E02-9FC3-515C4E4AE777}" destId="{7EEFF7CB-CA43-46FB-9D07-8D19ED409374}" srcOrd="2" destOrd="0" presId="urn:microsoft.com/office/officeart/2005/8/layout/orgChart1"/>
    <dgm:cxn modelId="{CE270FCE-2D27-40DC-89DF-E9DF65FA47F1}" type="presParOf" srcId="{1B3502FE-D9C2-4E02-9FC3-515C4E4AE777}" destId="{4981E3A0-5751-4F03-B721-0BFE94BA8FC4}" srcOrd="3" destOrd="0" presId="urn:microsoft.com/office/officeart/2005/8/layout/orgChart1"/>
    <dgm:cxn modelId="{6C164A5D-E416-4F41-A84D-4AE102FEE41D}" type="presParOf" srcId="{4981E3A0-5751-4F03-B721-0BFE94BA8FC4}" destId="{82876017-6CF5-43C0-849B-8EE7F27D2118}" srcOrd="0" destOrd="0" presId="urn:microsoft.com/office/officeart/2005/8/layout/orgChart1"/>
    <dgm:cxn modelId="{4CDDBF05-F52B-44FD-980B-0276001ECEB3}" type="presParOf" srcId="{82876017-6CF5-43C0-849B-8EE7F27D2118}" destId="{E9527FE3-994E-44E6-9F55-4E2CD3215822}" srcOrd="0" destOrd="0" presId="urn:microsoft.com/office/officeart/2005/8/layout/orgChart1"/>
    <dgm:cxn modelId="{64793EBB-A12C-40AF-8577-C24F7B6B2684}" type="presParOf" srcId="{82876017-6CF5-43C0-849B-8EE7F27D2118}" destId="{3785B0C8-4FB9-49D4-AAB8-45FD95E99165}" srcOrd="1" destOrd="0" presId="urn:microsoft.com/office/officeart/2005/8/layout/orgChart1"/>
    <dgm:cxn modelId="{E23AB14A-C569-4EA8-A910-65140CA5E8B5}" type="presParOf" srcId="{4981E3A0-5751-4F03-B721-0BFE94BA8FC4}" destId="{DE265F4B-CBCF-4CFE-B135-99E98931B650}" srcOrd="1" destOrd="0" presId="urn:microsoft.com/office/officeart/2005/8/layout/orgChart1"/>
    <dgm:cxn modelId="{8A05CD0D-9D7D-4356-8068-3BEE8E1E72B0}" type="presParOf" srcId="{4981E3A0-5751-4F03-B721-0BFE94BA8FC4}" destId="{F7DC8F10-A425-4F26-981E-81AA51163244}" srcOrd="2" destOrd="0" presId="urn:microsoft.com/office/officeart/2005/8/layout/orgChart1"/>
    <dgm:cxn modelId="{D20364A7-0545-4EBB-9513-50751F4163BC}" type="presParOf" srcId="{1B3502FE-D9C2-4E02-9FC3-515C4E4AE777}" destId="{214DD007-C038-40B0-A9D6-B62E9D764CE5}" srcOrd="4" destOrd="0" presId="urn:microsoft.com/office/officeart/2005/8/layout/orgChart1"/>
    <dgm:cxn modelId="{AE7E2D64-48C3-4EF6-A1E0-42C49D06CB7E}" type="presParOf" srcId="{1B3502FE-D9C2-4E02-9FC3-515C4E4AE777}" destId="{2892597C-0268-48C4-AE86-F6A8765EC041}" srcOrd="5" destOrd="0" presId="urn:microsoft.com/office/officeart/2005/8/layout/orgChart1"/>
    <dgm:cxn modelId="{613F189F-464B-42A1-B18C-DA84ECB0C7F6}" type="presParOf" srcId="{2892597C-0268-48C4-AE86-F6A8765EC041}" destId="{EB4C9E73-B6CF-4DFF-B972-8DC241BBB638}" srcOrd="0" destOrd="0" presId="urn:microsoft.com/office/officeart/2005/8/layout/orgChart1"/>
    <dgm:cxn modelId="{F41DCEB8-40BA-4E56-918F-9C9DC3067958}" type="presParOf" srcId="{EB4C9E73-B6CF-4DFF-B972-8DC241BBB638}" destId="{21F0E39A-5B42-4EE6-B557-445671A7B031}" srcOrd="0" destOrd="0" presId="urn:microsoft.com/office/officeart/2005/8/layout/orgChart1"/>
    <dgm:cxn modelId="{2825D371-E822-46EC-91C1-BEB51F016CE2}" type="presParOf" srcId="{EB4C9E73-B6CF-4DFF-B972-8DC241BBB638}" destId="{035B9BC3-8E32-4F5A-ADC8-2896535BE1E8}" srcOrd="1" destOrd="0" presId="urn:microsoft.com/office/officeart/2005/8/layout/orgChart1"/>
    <dgm:cxn modelId="{507BBDFA-0E9F-4756-BF83-2798F9B4C2A3}" type="presParOf" srcId="{2892597C-0268-48C4-AE86-F6A8765EC041}" destId="{2343CCD0-17AD-4182-8C96-C7B879E7AB79}" srcOrd="1" destOrd="0" presId="urn:microsoft.com/office/officeart/2005/8/layout/orgChart1"/>
    <dgm:cxn modelId="{32CFDE1D-417E-46BC-978B-48E22271584D}" type="presParOf" srcId="{2343CCD0-17AD-4182-8C96-C7B879E7AB79}" destId="{655D0981-B93A-45D9-8A9F-C822604C28DD}" srcOrd="0" destOrd="0" presId="urn:microsoft.com/office/officeart/2005/8/layout/orgChart1"/>
    <dgm:cxn modelId="{6A4FC88E-B101-4507-A690-7CB55F295EE3}" type="presParOf" srcId="{2343CCD0-17AD-4182-8C96-C7B879E7AB79}" destId="{2961611D-7E4B-4951-A72A-548F974B6215}" srcOrd="1" destOrd="0" presId="urn:microsoft.com/office/officeart/2005/8/layout/orgChart1"/>
    <dgm:cxn modelId="{3CD0656E-9646-4704-B8C4-1628CD44EC1A}" type="presParOf" srcId="{2961611D-7E4B-4951-A72A-548F974B6215}" destId="{BD7F8D20-D92B-4820-A380-6EB4A074D437}" srcOrd="0" destOrd="0" presId="urn:microsoft.com/office/officeart/2005/8/layout/orgChart1"/>
    <dgm:cxn modelId="{1D334555-E023-430E-9F8A-3ADC30A244EC}" type="presParOf" srcId="{BD7F8D20-D92B-4820-A380-6EB4A074D437}" destId="{B8CB49E0-852F-4ACA-9793-1968AD5BFD39}" srcOrd="0" destOrd="0" presId="urn:microsoft.com/office/officeart/2005/8/layout/orgChart1"/>
    <dgm:cxn modelId="{9746ACD9-163F-4412-90A3-0ECC563B938A}" type="presParOf" srcId="{BD7F8D20-D92B-4820-A380-6EB4A074D437}" destId="{E6B0E9A5-6E5D-40AB-A735-E7533E3FF11A}" srcOrd="1" destOrd="0" presId="urn:microsoft.com/office/officeart/2005/8/layout/orgChart1"/>
    <dgm:cxn modelId="{0265668E-3982-4234-9B44-27B9C82D64FC}" type="presParOf" srcId="{2961611D-7E4B-4951-A72A-548F974B6215}" destId="{A0D48259-8109-404E-AFF6-057DA231D213}" srcOrd="1" destOrd="0" presId="urn:microsoft.com/office/officeart/2005/8/layout/orgChart1"/>
    <dgm:cxn modelId="{E8E74211-D0B5-4AC7-9948-839B02043DE6}" type="presParOf" srcId="{2961611D-7E4B-4951-A72A-548F974B6215}" destId="{A3AF632D-6DD1-4E5F-89FF-11600B5F8F98}" srcOrd="2" destOrd="0" presId="urn:microsoft.com/office/officeart/2005/8/layout/orgChart1"/>
    <dgm:cxn modelId="{9A3E1ECD-0E3E-41D3-A111-66B1083883AB}" type="presParOf" srcId="{2343CCD0-17AD-4182-8C96-C7B879E7AB79}" destId="{8C879E08-EFA6-47C7-9FF4-B5A54067248D}" srcOrd="2" destOrd="0" presId="urn:microsoft.com/office/officeart/2005/8/layout/orgChart1"/>
    <dgm:cxn modelId="{6A83AB59-5CEB-4367-93ED-52D84EA2839F}" type="presParOf" srcId="{2343CCD0-17AD-4182-8C96-C7B879E7AB79}" destId="{5B765702-2A37-4386-AE5D-A7CC2D80809B}" srcOrd="3" destOrd="0" presId="urn:microsoft.com/office/officeart/2005/8/layout/orgChart1"/>
    <dgm:cxn modelId="{94EA4A33-F7D4-4B55-BB76-42F6CE16271E}" type="presParOf" srcId="{5B765702-2A37-4386-AE5D-A7CC2D80809B}" destId="{FB637DCF-D908-4610-B32F-0CCB4D988AD5}" srcOrd="0" destOrd="0" presId="urn:microsoft.com/office/officeart/2005/8/layout/orgChart1"/>
    <dgm:cxn modelId="{F1551BEE-19F6-45D7-BF90-D8F5BB2542EB}" type="presParOf" srcId="{FB637DCF-D908-4610-B32F-0CCB4D988AD5}" destId="{5E091EB2-3300-4464-835D-90A519BA8D23}" srcOrd="0" destOrd="0" presId="urn:microsoft.com/office/officeart/2005/8/layout/orgChart1"/>
    <dgm:cxn modelId="{B2AE6F91-460F-46CC-9DB5-9B0A0B8296DA}" type="presParOf" srcId="{FB637DCF-D908-4610-B32F-0CCB4D988AD5}" destId="{1C5DF16E-B856-4027-91C8-0FD780EC6FDB}" srcOrd="1" destOrd="0" presId="urn:microsoft.com/office/officeart/2005/8/layout/orgChart1"/>
    <dgm:cxn modelId="{7A52383A-D961-4A73-8C5F-0480244473A8}" type="presParOf" srcId="{5B765702-2A37-4386-AE5D-A7CC2D80809B}" destId="{9277C877-B784-44D8-B0B2-FF7A5605F6C3}" srcOrd="1" destOrd="0" presId="urn:microsoft.com/office/officeart/2005/8/layout/orgChart1"/>
    <dgm:cxn modelId="{83559F3F-D07B-4711-BFEF-4B0608CF0C89}" type="presParOf" srcId="{5B765702-2A37-4386-AE5D-A7CC2D80809B}" destId="{F7568830-3F37-4746-B333-A8F5BBB5435C}" srcOrd="2" destOrd="0" presId="urn:microsoft.com/office/officeart/2005/8/layout/orgChart1"/>
    <dgm:cxn modelId="{53ED4704-D752-46F0-A9C7-4D6D616EA817}" type="presParOf" srcId="{2343CCD0-17AD-4182-8C96-C7B879E7AB79}" destId="{2C6C7A2C-E494-448A-9578-4B56796DFC34}" srcOrd="4" destOrd="0" presId="urn:microsoft.com/office/officeart/2005/8/layout/orgChart1"/>
    <dgm:cxn modelId="{93E4BA30-AD85-424E-A543-52880EB0FF15}" type="presParOf" srcId="{2343CCD0-17AD-4182-8C96-C7B879E7AB79}" destId="{6862B25F-4C91-4EEA-AD69-2976397CBA8C}" srcOrd="5" destOrd="0" presId="urn:microsoft.com/office/officeart/2005/8/layout/orgChart1"/>
    <dgm:cxn modelId="{7A1985B9-8FC1-4BFC-9CA3-7BA9A358E3C7}" type="presParOf" srcId="{6862B25F-4C91-4EEA-AD69-2976397CBA8C}" destId="{A0904CF9-3A0B-42FA-B52B-422F533757B3}" srcOrd="0" destOrd="0" presId="urn:microsoft.com/office/officeart/2005/8/layout/orgChart1"/>
    <dgm:cxn modelId="{E3753728-BC14-49E6-BD8F-3BB9423C6C0A}" type="presParOf" srcId="{A0904CF9-3A0B-42FA-B52B-422F533757B3}" destId="{A36C74E2-5EDB-41F3-B782-4D940BE1E648}" srcOrd="0" destOrd="0" presId="urn:microsoft.com/office/officeart/2005/8/layout/orgChart1"/>
    <dgm:cxn modelId="{7299683A-AE60-43AE-8DCF-FE54FCBE0535}" type="presParOf" srcId="{A0904CF9-3A0B-42FA-B52B-422F533757B3}" destId="{CFC3B008-945C-435E-8ED1-4B3690C9B475}" srcOrd="1" destOrd="0" presId="urn:microsoft.com/office/officeart/2005/8/layout/orgChart1"/>
    <dgm:cxn modelId="{1621763C-62A1-4F53-8970-6831500DDBAB}" type="presParOf" srcId="{6862B25F-4C91-4EEA-AD69-2976397CBA8C}" destId="{388F6DF5-AC2F-4760-AF52-15B74A8ABF5A}" srcOrd="1" destOrd="0" presId="urn:microsoft.com/office/officeart/2005/8/layout/orgChart1"/>
    <dgm:cxn modelId="{4457C0CE-9DD9-4F71-ADFC-EEDFA0194EB6}" type="presParOf" srcId="{6862B25F-4C91-4EEA-AD69-2976397CBA8C}" destId="{FFAFBFDD-28B2-4E42-8F62-FD2CF329796D}" srcOrd="2" destOrd="0" presId="urn:microsoft.com/office/officeart/2005/8/layout/orgChart1"/>
    <dgm:cxn modelId="{90716531-7BEB-44E3-ABD1-EE28DFED02A8}" type="presParOf" srcId="{2343CCD0-17AD-4182-8C96-C7B879E7AB79}" destId="{01108B5B-5B06-4AC5-A1E1-CF7EA9DDB32D}" srcOrd="6" destOrd="0" presId="urn:microsoft.com/office/officeart/2005/8/layout/orgChart1"/>
    <dgm:cxn modelId="{EC2C2991-646F-4FE1-9E1E-7625B2C2C3A1}" type="presParOf" srcId="{2343CCD0-17AD-4182-8C96-C7B879E7AB79}" destId="{181CF55B-E76C-4A08-BFF3-5B16D2E39CE4}" srcOrd="7" destOrd="0" presId="urn:microsoft.com/office/officeart/2005/8/layout/orgChart1"/>
    <dgm:cxn modelId="{777F9282-DDC8-4868-8849-B3F75BF879A6}" type="presParOf" srcId="{181CF55B-E76C-4A08-BFF3-5B16D2E39CE4}" destId="{7B231A6F-CE1B-4ACC-A052-E79358DCE156}" srcOrd="0" destOrd="0" presId="urn:microsoft.com/office/officeart/2005/8/layout/orgChart1"/>
    <dgm:cxn modelId="{A10519AD-88B6-42A1-8156-99E23CED36FD}" type="presParOf" srcId="{7B231A6F-CE1B-4ACC-A052-E79358DCE156}" destId="{846030B8-42BF-4F15-86F1-5FD6155905B2}" srcOrd="0" destOrd="0" presId="urn:microsoft.com/office/officeart/2005/8/layout/orgChart1"/>
    <dgm:cxn modelId="{BE6400B1-342D-419E-A885-D992C3CEBF77}" type="presParOf" srcId="{7B231A6F-CE1B-4ACC-A052-E79358DCE156}" destId="{F21CA87C-3D1E-40F4-B232-CBC611AE45FE}" srcOrd="1" destOrd="0" presId="urn:microsoft.com/office/officeart/2005/8/layout/orgChart1"/>
    <dgm:cxn modelId="{F48B105A-9B28-4F56-83B3-760BDC513DB0}" type="presParOf" srcId="{181CF55B-E76C-4A08-BFF3-5B16D2E39CE4}" destId="{429C552F-91E5-4CAE-BAFC-457B111CB2AE}" srcOrd="1" destOrd="0" presId="urn:microsoft.com/office/officeart/2005/8/layout/orgChart1"/>
    <dgm:cxn modelId="{EE8CA3C6-D44B-413C-95AD-D8826E146F51}" type="presParOf" srcId="{181CF55B-E76C-4A08-BFF3-5B16D2E39CE4}" destId="{5BCBE834-7D90-43F2-99BF-BBEF5222E5CA}" srcOrd="2" destOrd="0" presId="urn:microsoft.com/office/officeart/2005/8/layout/orgChart1"/>
    <dgm:cxn modelId="{03A23CFA-16D6-4D18-9661-22058F7FF910}" type="presParOf" srcId="{2892597C-0268-48C4-AE86-F6A8765EC041}" destId="{4E1D9F2E-F0EF-4416-995D-D8165D7440DE}" srcOrd="2" destOrd="0" presId="urn:microsoft.com/office/officeart/2005/8/layout/orgChart1"/>
    <dgm:cxn modelId="{AB689B50-1BF2-474B-AD85-D74440BA1860}" type="presParOf" srcId="{4E1D9F2E-F0EF-4416-995D-D8165D7440DE}" destId="{53050E26-91E3-43A6-8C13-04A1532037A4}" srcOrd="0" destOrd="0" presId="urn:microsoft.com/office/officeart/2005/8/layout/orgChart1"/>
    <dgm:cxn modelId="{E16CEFA7-2E97-4BB5-9A74-AFF5269FD552}" type="presParOf" srcId="{4E1D9F2E-F0EF-4416-995D-D8165D7440DE}" destId="{7F11D182-F388-41F6-AEC7-741DB3E7B52D}" srcOrd="1" destOrd="0" presId="urn:microsoft.com/office/officeart/2005/8/layout/orgChart1"/>
    <dgm:cxn modelId="{B3F84DF6-B968-4FE5-A430-896242F87D35}" type="presParOf" srcId="{7F11D182-F388-41F6-AEC7-741DB3E7B52D}" destId="{6FEE75B5-44D8-43B0-9A43-5E0329DB0E52}" srcOrd="0" destOrd="0" presId="urn:microsoft.com/office/officeart/2005/8/layout/orgChart1"/>
    <dgm:cxn modelId="{F1B6C17B-9774-40FB-ACCF-956C73345A61}" type="presParOf" srcId="{6FEE75B5-44D8-43B0-9A43-5E0329DB0E52}" destId="{D2F6F399-74A3-4602-A664-99ECE3A9C237}" srcOrd="0" destOrd="0" presId="urn:microsoft.com/office/officeart/2005/8/layout/orgChart1"/>
    <dgm:cxn modelId="{0DB6DD74-245A-4480-9F6E-FB0A272BB815}" type="presParOf" srcId="{6FEE75B5-44D8-43B0-9A43-5E0329DB0E52}" destId="{4AEAFB71-4C37-47C0-8CBC-49B771B59B0C}" srcOrd="1" destOrd="0" presId="urn:microsoft.com/office/officeart/2005/8/layout/orgChart1"/>
    <dgm:cxn modelId="{F22493FD-4BCD-406D-9E0F-43CBD535DE49}" type="presParOf" srcId="{7F11D182-F388-41F6-AEC7-741DB3E7B52D}" destId="{01BE928F-2D04-43DB-853B-0F553ED25652}" srcOrd="1" destOrd="0" presId="urn:microsoft.com/office/officeart/2005/8/layout/orgChart1"/>
    <dgm:cxn modelId="{C422A304-47F1-4B13-828C-0C4EE972E008}" type="presParOf" srcId="{7F11D182-F388-41F6-AEC7-741DB3E7B52D}" destId="{E4CA11FA-470F-46CA-AE67-66BD1CD0C84A}" srcOrd="2" destOrd="0" presId="urn:microsoft.com/office/officeart/2005/8/layout/orgChart1"/>
    <dgm:cxn modelId="{A9FCB830-FD52-4C94-8438-2D9595A14BE2}" type="presParOf" srcId="{C56E2AF3-077F-4669-8D88-C3B6BF7D8691}" destId="{B7A0517A-0023-4994-AF5F-196FD98621D8}" srcOrd="2" destOrd="0" presId="urn:microsoft.com/office/officeart/2005/8/layout/orgChart1"/>
    <dgm:cxn modelId="{2227919A-D7E1-450A-BFB4-607E9506D1BE}" type="presParOf" srcId="{51D1F1F5-75BD-4B75-9639-BE8315460F43}" destId="{55CC98A6-1620-4CB5-A447-EC2EB2140B0D}" srcOrd="20" destOrd="0" presId="urn:microsoft.com/office/officeart/2005/8/layout/orgChart1"/>
    <dgm:cxn modelId="{07DCFAD3-8BA5-489E-8856-1EB88865A767}" type="presParOf" srcId="{51D1F1F5-75BD-4B75-9639-BE8315460F43}" destId="{B99EEA9B-8700-4103-AD4C-DFCF40BF10D6}" srcOrd="21" destOrd="0" presId="urn:microsoft.com/office/officeart/2005/8/layout/orgChart1"/>
    <dgm:cxn modelId="{83C09B65-C5CA-4360-B57D-8F26781A6915}" type="presParOf" srcId="{B99EEA9B-8700-4103-AD4C-DFCF40BF10D6}" destId="{275E086C-62A0-47BA-A97B-0955EA4B4685}" srcOrd="0" destOrd="0" presId="urn:microsoft.com/office/officeart/2005/8/layout/orgChart1"/>
    <dgm:cxn modelId="{82C8C921-A629-40EF-AA0F-25BF13E58896}" type="presParOf" srcId="{275E086C-62A0-47BA-A97B-0955EA4B4685}" destId="{A333A965-6321-48A0-8EE5-C5DF60AAA8B9}" srcOrd="0" destOrd="0" presId="urn:microsoft.com/office/officeart/2005/8/layout/orgChart1"/>
    <dgm:cxn modelId="{BAC414C7-59A9-44DF-8BC9-397B83BA20EB}" type="presParOf" srcId="{275E086C-62A0-47BA-A97B-0955EA4B4685}" destId="{16EA8523-BDAC-4AFD-B8F6-DAD9A5E98F71}" srcOrd="1" destOrd="0" presId="urn:microsoft.com/office/officeart/2005/8/layout/orgChart1"/>
    <dgm:cxn modelId="{9CB22727-1708-4C43-BD67-39F5F51AD203}" type="presParOf" srcId="{B99EEA9B-8700-4103-AD4C-DFCF40BF10D6}" destId="{EF29D1DE-B8E6-4E72-956A-8B7E28AC5C01}" srcOrd="1" destOrd="0" presId="urn:microsoft.com/office/officeart/2005/8/layout/orgChart1"/>
    <dgm:cxn modelId="{DF1AC1EA-C5F7-434C-9C45-66DF73E73B3D}" type="presParOf" srcId="{EF29D1DE-B8E6-4E72-956A-8B7E28AC5C01}" destId="{040904FB-5F28-4355-B046-7C7F3ED50D6E}" srcOrd="0" destOrd="0" presId="urn:microsoft.com/office/officeart/2005/8/layout/orgChart1"/>
    <dgm:cxn modelId="{116B9F2B-E6FA-4B6C-A340-19C317B783A2}" type="presParOf" srcId="{EF29D1DE-B8E6-4E72-956A-8B7E28AC5C01}" destId="{4EC820AF-E2C2-436E-9F39-6A45D03D9617}" srcOrd="1" destOrd="0" presId="urn:microsoft.com/office/officeart/2005/8/layout/orgChart1"/>
    <dgm:cxn modelId="{AC8AD745-FB33-43CF-96B1-CA687FD10869}" type="presParOf" srcId="{4EC820AF-E2C2-436E-9F39-6A45D03D9617}" destId="{658A8733-A1D9-4A04-8A77-F37421FF8668}" srcOrd="0" destOrd="0" presId="urn:microsoft.com/office/officeart/2005/8/layout/orgChart1"/>
    <dgm:cxn modelId="{B8B6D8F8-7830-4E33-B40C-B202B49E8421}" type="presParOf" srcId="{658A8733-A1D9-4A04-8A77-F37421FF8668}" destId="{47431A99-9506-447A-B362-67F47259C376}" srcOrd="0" destOrd="0" presId="urn:microsoft.com/office/officeart/2005/8/layout/orgChart1"/>
    <dgm:cxn modelId="{68FDEB0A-560E-406D-BD6F-C27CAD5A0948}" type="presParOf" srcId="{658A8733-A1D9-4A04-8A77-F37421FF8668}" destId="{9B4E43F2-A90D-4E11-BD57-8C111D62348E}" srcOrd="1" destOrd="0" presId="urn:microsoft.com/office/officeart/2005/8/layout/orgChart1"/>
    <dgm:cxn modelId="{C4F24768-4AB4-4EB8-BF9C-8F8CC0D02E3E}" type="presParOf" srcId="{4EC820AF-E2C2-436E-9F39-6A45D03D9617}" destId="{5F767764-413E-4057-9B2C-DF48F496AE69}" srcOrd="1" destOrd="0" presId="urn:microsoft.com/office/officeart/2005/8/layout/orgChart1"/>
    <dgm:cxn modelId="{B16910B1-7159-492C-8202-C320E60F289D}" type="presParOf" srcId="{4EC820AF-E2C2-436E-9F39-6A45D03D9617}" destId="{8AC185CD-1F6F-4BA1-A22E-AC197E892ABB}" srcOrd="2" destOrd="0" presId="urn:microsoft.com/office/officeart/2005/8/layout/orgChart1"/>
    <dgm:cxn modelId="{4913B036-2CBD-4E26-B0A3-08FBC008C10C}" type="presParOf" srcId="{B99EEA9B-8700-4103-AD4C-DFCF40BF10D6}" destId="{50015848-A77B-46B3-84E5-A5759C97F6FA}" srcOrd="2" destOrd="0" presId="urn:microsoft.com/office/officeart/2005/8/layout/orgChart1"/>
    <dgm:cxn modelId="{51A0DDD0-5B57-41A1-B105-338E7FFA513C}" type="presParOf" srcId="{D31CD11B-D633-4459-A3E0-0BE79562D593}" destId="{E2160152-9913-4E19-990B-9080FADB1DA8}" srcOrd="2" destOrd="0" presId="urn:microsoft.com/office/officeart/2005/8/layout/orgChart1"/>
    <dgm:cxn modelId="{F62AD608-1A54-480A-82CB-AD16E48F8B29}" type="presParOf" srcId="{D942266A-49DD-41E4-822D-C4E08B38775D}" destId="{BF2AA028-9F29-44B2-BDD7-720488D6A206}" srcOrd="1" destOrd="0" presId="urn:microsoft.com/office/officeart/2005/8/layout/orgChart1"/>
    <dgm:cxn modelId="{528DD483-182D-4176-9136-393EAA433286}" type="presParOf" srcId="{BF2AA028-9F29-44B2-BDD7-720488D6A206}" destId="{C4DD80BB-A71C-4120-9B41-911DE5EED001}" srcOrd="0" destOrd="0" presId="urn:microsoft.com/office/officeart/2005/8/layout/orgChart1"/>
    <dgm:cxn modelId="{8CA15697-2E42-48B1-AB79-68C6B9B670CF}" type="presParOf" srcId="{C4DD80BB-A71C-4120-9B41-911DE5EED001}" destId="{9201E3AC-BE79-4727-9423-23070D036F6F}" srcOrd="0" destOrd="0" presId="urn:microsoft.com/office/officeart/2005/8/layout/orgChart1"/>
    <dgm:cxn modelId="{E20683CB-3451-4BC3-B372-5438E10D146E}" type="presParOf" srcId="{C4DD80BB-A71C-4120-9B41-911DE5EED001}" destId="{2BB70B19-7B25-4260-9F82-0AEF615002DF}" srcOrd="1" destOrd="0" presId="urn:microsoft.com/office/officeart/2005/8/layout/orgChart1"/>
    <dgm:cxn modelId="{A500F8A0-945A-463D-BC49-BEA09B82F3FF}" type="presParOf" srcId="{BF2AA028-9F29-44B2-BDD7-720488D6A206}" destId="{AF42636B-4170-491E-88B2-9B64944A4F58}" srcOrd="1" destOrd="0" presId="urn:microsoft.com/office/officeart/2005/8/layout/orgChart1"/>
    <dgm:cxn modelId="{6E022229-7687-4C78-81CC-0FF3434E7E61}" type="presParOf" srcId="{AF42636B-4170-491E-88B2-9B64944A4F58}" destId="{E52AF198-F5F2-44FA-B0D0-3D00E90167B5}" srcOrd="0" destOrd="0" presId="urn:microsoft.com/office/officeart/2005/8/layout/orgChart1"/>
    <dgm:cxn modelId="{C25768CC-872A-4622-A2E1-1DFDE72B045C}" type="presParOf" srcId="{AF42636B-4170-491E-88B2-9B64944A4F58}" destId="{C7BE5744-376F-482B-836F-347B4D75B798}" srcOrd="1" destOrd="0" presId="urn:microsoft.com/office/officeart/2005/8/layout/orgChart1"/>
    <dgm:cxn modelId="{B888A110-D91D-4D4D-9F0E-1A7B6A614910}" type="presParOf" srcId="{C7BE5744-376F-482B-836F-347B4D75B798}" destId="{0A07321D-2CE9-44D0-ADCA-BF950C349E29}" srcOrd="0" destOrd="0" presId="urn:microsoft.com/office/officeart/2005/8/layout/orgChart1"/>
    <dgm:cxn modelId="{01CC515F-B059-462E-A60A-84D437AEAB8A}" type="presParOf" srcId="{0A07321D-2CE9-44D0-ADCA-BF950C349E29}" destId="{6FF2669D-A0CF-4CCA-8D7D-44CA1BBD09CF}" srcOrd="0" destOrd="0" presId="urn:microsoft.com/office/officeart/2005/8/layout/orgChart1"/>
    <dgm:cxn modelId="{0022EFCB-E08E-4377-AE93-08CEC695E316}" type="presParOf" srcId="{0A07321D-2CE9-44D0-ADCA-BF950C349E29}" destId="{EF8B63DC-3044-4CCF-8FFD-425E22BD4687}" srcOrd="1" destOrd="0" presId="urn:microsoft.com/office/officeart/2005/8/layout/orgChart1"/>
    <dgm:cxn modelId="{7A55C265-48A5-4EF8-9768-5F2CFC5D5F85}" type="presParOf" srcId="{C7BE5744-376F-482B-836F-347B4D75B798}" destId="{1F078C2D-DC57-4C67-9851-0464A929AA74}" srcOrd="1" destOrd="0" presId="urn:microsoft.com/office/officeart/2005/8/layout/orgChart1"/>
    <dgm:cxn modelId="{BA943540-64C7-4CC3-BDCD-436ED6474591}" type="presParOf" srcId="{1F078C2D-DC57-4C67-9851-0464A929AA74}" destId="{B1E31B28-BF1A-4A17-BF2B-8FF2BF7E9FA1}" srcOrd="0" destOrd="0" presId="urn:microsoft.com/office/officeart/2005/8/layout/orgChart1"/>
    <dgm:cxn modelId="{82549AA3-C183-4A3D-9AB9-3392639402D1}" type="presParOf" srcId="{1F078C2D-DC57-4C67-9851-0464A929AA74}" destId="{95214D98-C2EE-4E86-9FAA-849431886221}" srcOrd="1" destOrd="0" presId="urn:microsoft.com/office/officeart/2005/8/layout/orgChart1"/>
    <dgm:cxn modelId="{51FC6178-5E77-4154-9E84-D6C975B4006D}" type="presParOf" srcId="{95214D98-C2EE-4E86-9FAA-849431886221}" destId="{213AA182-B651-41A6-A5FA-09AF65983C69}" srcOrd="0" destOrd="0" presId="urn:microsoft.com/office/officeart/2005/8/layout/orgChart1"/>
    <dgm:cxn modelId="{2CF67ED7-B2D3-4FDF-AF6A-A06166977F8F}" type="presParOf" srcId="{213AA182-B651-41A6-A5FA-09AF65983C69}" destId="{675D2960-F773-4B99-A159-2ACD2DCED345}" srcOrd="0" destOrd="0" presId="urn:microsoft.com/office/officeart/2005/8/layout/orgChart1"/>
    <dgm:cxn modelId="{D14D8460-CF67-4FFF-A038-8A49DD3EB4B5}" type="presParOf" srcId="{213AA182-B651-41A6-A5FA-09AF65983C69}" destId="{2919433B-8486-4F99-94C6-13EE17A3E048}" srcOrd="1" destOrd="0" presId="urn:microsoft.com/office/officeart/2005/8/layout/orgChart1"/>
    <dgm:cxn modelId="{2E66C6FE-D0D5-43BA-B14A-C7C004870F8F}" type="presParOf" srcId="{95214D98-C2EE-4E86-9FAA-849431886221}" destId="{E4A8DC13-67F3-428A-B3E8-2C7B4E858502}" srcOrd="1" destOrd="0" presId="urn:microsoft.com/office/officeart/2005/8/layout/orgChart1"/>
    <dgm:cxn modelId="{3E4EF1C5-2DAD-478E-9CBC-5D8F666FFCB4}" type="presParOf" srcId="{95214D98-C2EE-4E86-9FAA-849431886221}" destId="{68C7B640-9E52-4220-AB7C-B2F5D079EB2C}" srcOrd="2" destOrd="0" presId="urn:microsoft.com/office/officeart/2005/8/layout/orgChart1"/>
    <dgm:cxn modelId="{E14D0A11-0570-41A7-B86E-7B471C5AEBE2}" type="presParOf" srcId="{1F078C2D-DC57-4C67-9851-0464A929AA74}" destId="{6299773D-6B11-4D6C-8D0C-B31DD5C4DE83}" srcOrd="2" destOrd="0" presId="urn:microsoft.com/office/officeart/2005/8/layout/orgChart1"/>
    <dgm:cxn modelId="{C6A000ED-F11A-4A81-9683-B551C46C061D}" type="presParOf" srcId="{1F078C2D-DC57-4C67-9851-0464A929AA74}" destId="{AAE19B64-EFBB-4EE5-801A-6C892A970584}" srcOrd="3" destOrd="0" presId="urn:microsoft.com/office/officeart/2005/8/layout/orgChart1"/>
    <dgm:cxn modelId="{7A2A592D-E47E-4E5C-A1B3-0ABAF02696EA}" type="presParOf" srcId="{AAE19B64-EFBB-4EE5-801A-6C892A970584}" destId="{735A8790-E218-458A-A4B2-A25CD147D0D8}" srcOrd="0" destOrd="0" presId="urn:microsoft.com/office/officeart/2005/8/layout/orgChart1"/>
    <dgm:cxn modelId="{DF545E4C-0705-4C3C-9109-8F39B911C94A}" type="presParOf" srcId="{735A8790-E218-458A-A4B2-A25CD147D0D8}" destId="{A2BEA163-3F67-4973-867F-1306E742582C}" srcOrd="0" destOrd="0" presId="urn:microsoft.com/office/officeart/2005/8/layout/orgChart1"/>
    <dgm:cxn modelId="{57612DAC-94FD-4160-A8EF-65B21F11BDCD}" type="presParOf" srcId="{735A8790-E218-458A-A4B2-A25CD147D0D8}" destId="{A9F0E213-F120-43A8-8495-C803CD7B4E8D}" srcOrd="1" destOrd="0" presId="urn:microsoft.com/office/officeart/2005/8/layout/orgChart1"/>
    <dgm:cxn modelId="{AC0A3A1E-4DAB-40C3-BCE0-680094537555}" type="presParOf" srcId="{AAE19B64-EFBB-4EE5-801A-6C892A970584}" destId="{8CA5C2F7-2D21-4588-AB7B-7663BE27C0D4}" srcOrd="1" destOrd="0" presId="urn:microsoft.com/office/officeart/2005/8/layout/orgChart1"/>
    <dgm:cxn modelId="{687B7E63-B628-41BF-B000-B82AB07DF14A}" type="presParOf" srcId="{AAE19B64-EFBB-4EE5-801A-6C892A970584}" destId="{DA9184F1-4436-4569-9487-9B6F9AFECA6F}" srcOrd="2" destOrd="0" presId="urn:microsoft.com/office/officeart/2005/8/layout/orgChart1"/>
    <dgm:cxn modelId="{D253F3C2-D9CD-4A65-A91D-677955F7DB82}" type="presParOf" srcId="{1F078C2D-DC57-4C67-9851-0464A929AA74}" destId="{9D463419-489C-49F3-A5B4-602FBEEFDFBD}" srcOrd="4" destOrd="0" presId="urn:microsoft.com/office/officeart/2005/8/layout/orgChart1"/>
    <dgm:cxn modelId="{78B16091-D9B3-42A7-8D1D-AA049C42B23E}" type="presParOf" srcId="{1F078C2D-DC57-4C67-9851-0464A929AA74}" destId="{74DBE663-44B4-4EAE-84FD-0B4B0E6BA982}" srcOrd="5" destOrd="0" presId="urn:microsoft.com/office/officeart/2005/8/layout/orgChart1"/>
    <dgm:cxn modelId="{BD000DCA-1778-421C-A6B1-604432CC176B}" type="presParOf" srcId="{74DBE663-44B4-4EAE-84FD-0B4B0E6BA982}" destId="{4386CE12-E12C-411D-8F54-A3399465F30E}" srcOrd="0" destOrd="0" presId="urn:microsoft.com/office/officeart/2005/8/layout/orgChart1"/>
    <dgm:cxn modelId="{F9A726D2-56F3-4F22-B0B4-760B9CF4895A}" type="presParOf" srcId="{4386CE12-E12C-411D-8F54-A3399465F30E}" destId="{A7A62BB2-3C04-4D8F-80DF-F375B9343000}" srcOrd="0" destOrd="0" presId="urn:microsoft.com/office/officeart/2005/8/layout/orgChart1"/>
    <dgm:cxn modelId="{67BA3B61-B88B-4555-8A20-C1DE9484EB3E}" type="presParOf" srcId="{4386CE12-E12C-411D-8F54-A3399465F30E}" destId="{EBE4274D-9405-4C8F-B68F-A9EB6BF88C1E}" srcOrd="1" destOrd="0" presId="urn:microsoft.com/office/officeart/2005/8/layout/orgChart1"/>
    <dgm:cxn modelId="{3107ABB4-E63C-46E8-8639-B09594117BF9}" type="presParOf" srcId="{74DBE663-44B4-4EAE-84FD-0B4B0E6BA982}" destId="{76A73589-63CB-4010-AFA6-3EB3EBFD5224}" srcOrd="1" destOrd="0" presId="urn:microsoft.com/office/officeart/2005/8/layout/orgChart1"/>
    <dgm:cxn modelId="{705ED4A4-2A27-4969-9760-5AD04112CC7D}" type="presParOf" srcId="{74DBE663-44B4-4EAE-84FD-0B4B0E6BA982}" destId="{76E6E5A6-211B-4DC2-B9A4-97087AE952B7}" srcOrd="2" destOrd="0" presId="urn:microsoft.com/office/officeart/2005/8/layout/orgChart1"/>
    <dgm:cxn modelId="{2F7A452B-78C5-4057-8F95-7A44B94F1B6F}" type="presParOf" srcId="{1F078C2D-DC57-4C67-9851-0464A929AA74}" destId="{5DFD1633-B8B4-4A12-8E15-C54EC8ED2799}" srcOrd="6" destOrd="0" presId="urn:microsoft.com/office/officeart/2005/8/layout/orgChart1"/>
    <dgm:cxn modelId="{D4E0488F-0BDF-465B-9B24-E9DD9D48B68F}" type="presParOf" srcId="{1F078C2D-DC57-4C67-9851-0464A929AA74}" destId="{7AAE481A-BBDB-4CBA-BBB0-8F5264FED560}" srcOrd="7" destOrd="0" presId="urn:microsoft.com/office/officeart/2005/8/layout/orgChart1"/>
    <dgm:cxn modelId="{CCE77DDB-C91A-4E70-8D6C-966734DC51A4}" type="presParOf" srcId="{7AAE481A-BBDB-4CBA-BBB0-8F5264FED560}" destId="{155589D7-2D35-4BF4-8C13-D6119F1773D6}" srcOrd="0" destOrd="0" presId="urn:microsoft.com/office/officeart/2005/8/layout/orgChart1"/>
    <dgm:cxn modelId="{9CEE5584-BC7D-4566-82EA-921BD343C528}" type="presParOf" srcId="{155589D7-2D35-4BF4-8C13-D6119F1773D6}" destId="{C6D4766B-1B23-448F-B5A7-6D356F018181}" srcOrd="0" destOrd="0" presId="urn:microsoft.com/office/officeart/2005/8/layout/orgChart1"/>
    <dgm:cxn modelId="{E6B6C780-04C8-4EC6-832C-8E3D5B2115C0}" type="presParOf" srcId="{155589D7-2D35-4BF4-8C13-D6119F1773D6}" destId="{02C8F92D-0BD0-4F48-95A2-30A3CC69A1A3}" srcOrd="1" destOrd="0" presId="urn:microsoft.com/office/officeart/2005/8/layout/orgChart1"/>
    <dgm:cxn modelId="{8DD6BA27-F014-4616-AC7C-6BB877955FB7}" type="presParOf" srcId="{7AAE481A-BBDB-4CBA-BBB0-8F5264FED560}" destId="{9460F9A5-76BE-4FD6-804A-115A8A0ECC61}" srcOrd="1" destOrd="0" presId="urn:microsoft.com/office/officeart/2005/8/layout/orgChart1"/>
    <dgm:cxn modelId="{08F2EF89-B258-498A-809F-A6F76113250C}" type="presParOf" srcId="{7AAE481A-BBDB-4CBA-BBB0-8F5264FED560}" destId="{22A713DF-6867-49ED-BA23-18A1761D38BC}" srcOrd="2" destOrd="0" presId="urn:microsoft.com/office/officeart/2005/8/layout/orgChart1"/>
    <dgm:cxn modelId="{2C57F48E-70D3-49FD-B5D9-5835D55510CC}" type="presParOf" srcId="{1F078C2D-DC57-4C67-9851-0464A929AA74}" destId="{1EF03FA2-09CB-45E9-A0FA-F321D1228FF5}" srcOrd="8" destOrd="0" presId="urn:microsoft.com/office/officeart/2005/8/layout/orgChart1"/>
    <dgm:cxn modelId="{7FD01218-32E7-42D3-92E0-8FA9D9D11823}" type="presParOf" srcId="{1F078C2D-DC57-4C67-9851-0464A929AA74}" destId="{8B56A0D5-917E-4DEB-AEF7-86C580F85FA4}" srcOrd="9" destOrd="0" presId="urn:microsoft.com/office/officeart/2005/8/layout/orgChart1"/>
    <dgm:cxn modelId="{D4C87D8E-4A44-43DB-8C31-62300AFC402B}" type="presParOf" srcId="{8B56A0D5-917E-4DEB-AEF7-86C580F85FA4}" destId="{419EFF81-D37A-46BF-A445-5D5967CE939E}" srcOrd="0" destOrd="0" presId="urn:microsoft.com/office/officeart/2005/8/layout/orgChart1"/>
    <dgm:cxn modelId="{DB1A9EA8-4872-40DC-AF20-2633B753CCA0}" type="presParOf" srcId="{419EFF81-D37A-46BF-A445-5D5967CE939E}" destId="{06F9CCCC-69D8-498F-ADC3-0BDA86F2E10E}" srcOrd="0" destOrd="0" presId="urn:microsoft.com/office/officeart/2005/8/layout/orgChart1"/>
    <dgm:cxn modelId="{F53CAAA8-751B-449A-A259-4BBF305B6DC9}" type="presParOf" srcId="{419EFF81-D37A-46BF-A445-5D5967CE939E}" destId="{7FABA37E-2070-4C85-92CB-F3EC89986651}" srcOrd="1" destOrd="0" presId="urn:microsoft.com/office/officeart/2005/8/layout/orgChart1"/>
    <dgm:cxn modelId="{B42ED63D-156A-44BA-B5E6-131B57E08700}" type="presParOf" srcId="{8B56A0D5-917E-4DEB-AEF7-86C580F85FA4}" destId="{0D47C279-7CB0-47E6-8A14-319AD0339AF0}" srcOrd="1" destOrd="0" presId="urn:microsoft.com/office/officeart/2005/8/layout/orgChart1"/>
    <dgm:cxn modelId="{256B0A46-2982-43F5-B213-420265CFDFB2}" type="presParOf" srcId="{8B56A0D5-917E-4DEB-AEF7-86C580F85FA4}" destId="{1B3B4140-1C92-41DA-81B7-1151647FF707}" srcOrd="2" destOrd="0" presId="urn:microsoft.com/office/officeart/2005/8/layout/orgChart1"/>
    <dgm:cxn modelId="{124F096E-741F-4CAF-BC29-2D0CF9E48228}" type="presParOf" srcId="{1F078C2D-DC57-4C67-9851-0464A929AA74}" destId="{4D5FF6F2-438D-41EF-B57E-77C85CB0BBC1}" srcOrd="10" destOrd="0" presId="urn:microsoft.com/office/officeart/2005/8/layout/orgChart1"/>
    <dgm:cxn modelId="{427ABE1D-4F80-4404-99AF-4DB6115AF278}" type="presParOf" srcId="{1F078C2D-DC57-4C67-9851-0464A929AA74}" destId="{BA9F322F-E3B7-43AE-BA9F-A4495121380A}" srcOrd="11" destOrd="0" presId="urn:microsoft.com/office/officeart/2005/8/layout/orgChart1"/>
    <dgm:cxn modelId="{ED703CBF-9183-48D5-9A87-421C3E894CD5}" type="presParOf" srcId="{BA9F322F-E3B7-43AE-BA9F-A4495121380A}" destId="{8CB2E18B-21BB-40B8-8E8C-3B50DE235570}" srcOrd="0" destOrd="0" presId="urn:microsoft.com/office/officeart/2005/8/layout/orgChart1"/>
    <dgm:cxn modelId="{414ADDFF-49C4-4F8E-BBBC-B0521DBAAADB}" type="presParOf" srcId="{8CB2E18B-21BB-40B8-8E8C-3B50DE235570}" destId="{A15D4434-F9A4-495C-BC49-E55B4A5AEE5D}" srcOrd="0" destOrd="0" presId="urn:microsoft.com/office/officeart/2005/8/layout/orgChart1"/>
    <dgm:cxn modelId="{A757E9AF-3534-40CA-A99C-512C9A62A0EA}" type="presParOf" srcId="{8CB2E18B-21BB-40B8-8E8C-3B50DE235570}" destId="{D1F89799-79DE-4238-A4AF-71A0F9A3C7C0}" srcOrd="1" destOrd="0" presId="urn:microsoft.com/office/officeart/2005/8/layout/orgChart1"/>
    <dgm:cxn modelId="{A03BF2D4-E16E-4744-ACC7-816E817CB40E}" type="presParOf" srcId="{BA9F322F-E3B7-43AE-BA9F-A4495121380A}" destId="{3BB6F4B4-2D0B-4FC2-83A5-536443EBEA3B}" srcOrd="1" destOrd="0" presId="urn:microsoft.com/office/officeart/2005/8/layout/orgChart1"/>
    <dgm:cxn modelId="{68B9BC04-C823-4CD4-8EDF-EC84B1811B72}" type="presParOf" srcId="{BA9F322F-E3B7-43AE-BA9F-A4495121380A}" destId="{D8EFC9DD-8DC9-4D2D-9E86-AB3E8DEA148E}" srcOrd="2" destOrd="0" presId="urn:microsoft.com/office/officeart/2005/8/layout/orgChart1"/>
    <dgm:cxn modelId="{06C24059-2CD7-486E-A072-F90C9747285A}" type="presParOf" srcId="{1F078C2D-DC57-4C67-9851-0464A929AA74}" destId="{CD9DB5E3-B95F-4AD6-BBAF-DB315BC4FC4F}" srcOrd="12" destOrd="0" presId="urn:microsoft.com/office/officeart/2005/8/layout/orgChart1"/>
    <dgm:cxn modelId="{B94CC3DD-C0ED-459A-B026-6581A8319D79}" type="presParOf" srcId="{1F078C2D-DC57-4C67-9851-0464A929AA74}" destId="{8887C68E-DCBB-481E-9BF7-D3131BF75BFA}" srcOrd="13" destOrd="0" presId="urn:microsoft.com/office/officeart/2005/8/layout/orgChart1"/>
    <dgm:cxn modelId="{F320093D-F753-4BC8-8CE6-888D615DCDAC}" type="presParOf" srcId="{8887C68E-DCBB-481E-9BF7-D3131BF75BFA}" destId="{23242CE2-32C6-43B3-B36F-E3304D25FB59}" srcOrd="0" destOrd="0" presId="urn:microsoft.com/office/officeart/2005/8/layout/orgChart1"/>
    <dgm:cxn modelId="{B10E8585-9BB2-43AB-8525-02CD824F3B97}" type="presParOf" srcId="{23242CE2-32C6-43B3-B36F-E3304D25FB59}" destId="{1DD4563A-C0E4-41CC-B7D7-993327726A11}" srcOrd="0" destOrd="0" presId="urn:microsoft.com/office/officeart/2005/8/layout/orgChart1"/>
    <dgm:cxn modelId="{E9DC70D8-4C26-4051-99CB-FDD439D86C61}" type="presParOf" srcId="{23242CE2-32C6-43B3-B36F-E3304D25FB59}" destId="{5480FDD0-7D6E-4133-BDC7-1B3075225E61}" srcOrd="1" destOrd="0" presId="urn:microsoft.com/office/officeart/2005/8/layout/orgChart1"/>
    <dgm:cxn modelId="{493E6DC8-3EC7-4830-A35E-4EDA69FD4D22}" type="presParOf" srcId="{8887C68E-DCBB-481E-9BF7-D3131BF75BFA}" destId="{9DF2EEA7-9013-438F-8DC0-683BDD90DB29}" srcOrd="1" destOrd="0" presId="urn:microsoft.com/office/officeart/2005/8/layout/orgChart1"/>
    <dgm:cxn modelId="{9BFAAAEE-F12D-4BBB-BAE5-19818EECC181}" type="presParOf" srcId="{8887C68E-DCBB-481E-9BF7-D3131BF75BFA}" destId="{37F1E9AE-1F8F-45D4-8489-E96C1B84EA24}" srcOrd="2" destOrd="0" presId="urn:microsoft.com/office/officeart/2005/8/layout/orgChart1"/>
    <dgm:cxn modelId="{A7C2327F-EC07-4F28-9ED1-938AEA3588D1}" type="presParOf" srcId="{C7BE5744-376F-482B-836F-347B4D75B798}" destId="{49BB407C-F144-41B1-8DA7-E5854C9306D6}" srcOrd="2" destOrd="0" presId="urn:microsoft.com/office/officeart/2005/8/layout/orgChart1"/>
    <dgm:cxn modelId="{4EA5B8E3-6ACC-4EB5-B13B-9DA5870990E4}" type="presParOf" srcId="{AF42636B-4170-491E-88B2-9B64944A4F58}" destId="{B5F77A68-5B41-43BC-B70B-FB745D24AF84}" srcOrd="2" destOrd="0" presId="urn:microsoft.com/office/officeart/2005/8/layout/orgChart1"/>
    <dgm:cxn modelId="{FA3A1375-7BE1-4E0B-89DE-222BF3B4D22D}" type="presParOf" srcId="{AF42636B-4170-491E-88B2-9B64944A4F58}" destId="{71CAF4D5-BAB4-42A7-A904-B9C5BB33AB07}" srcOrd="3" destOrd="0" presId="urn:microsoft.com/office/officeart/2005/8/layout/orgChart1"/>
    <dgm:cxn modelId="{CE064AE6-2328-4925-B498-605420527E39}" type="presParOf" srcId="{71CAF4D5-BAB4-42A7-A904-B9C5BB33AB07}" destId="{F3470415-8DD6-47DB-AA05-E098C530199E}" srcOrd="0" destOrd="0" presId="urn:microsoft.com/office/officeart/2005/8/layout/orgChart1"/>
    <dgm:cxn modelId="{660087BC-A181-46E8-81AE-E751051FA03E}" type="presParOf" srcId="{F3470415-8DD6-47DB-AA05-E098C530199E}" destId="{0A12B738-2AF6-4736-9194-4B4090CF0C8D}" srcOrd="0" destOrd="0" presId="urn:microsoft.com/office/officeart/2005/8/layout/orgChart1"/>
    <dgm:cxn modelId="{EA4FFD80-AE1C-459E-B03C-F63F7BEF5E2D}" type="presParOf" srcId="{F3470415-8DD6-47DB-AA05-E098C530199E}" destId="{0C0FF0B6-6BBE-4E7F-BCB7-C253273FFC28}" srcOrd="1" destOrd="0" presId="urn:microsoft.com/office/officeart/2005/8/layout/orgChart1"/>
    <dgm:cxn modelId="{728F6D6E-B05B-4210-AA52-DC1D6500DAEF}" type="presParOf" srcId="{71CAF4D5-BAB4-42A7-A904-B9C5BB33AB07}" destId="{AAF9070E-C531-4105-8C21-1E79136ECD6E}" srcOrd="1" destOrd="0" presId="urn:microsoft.com/office/officeart/2005/8/layout/orgChart1"/>
    <dgm:cxn modelId="{A1DD8B82-FA73-407F-A227-ADFB2028E3EB}" type="presParOf" srcId="{AAF9070E-C531-4105-8C21-1E79136ECD6E}" destId="{BB008CC5-870D-4D20-B0D4-8816485817F7}" srcOrd="0" destOrd="0" presId="urn:microsoft.com/office/officeart/2005/8/layout/orgChart1"/>
    <dgm:cxn modelId="{225E3117-D78E-4DAB-8D96-CCC28A32AE1D}" type="presParOf" srcId="{AAF9070E-C531-4105-8C21-1E79136ECD6E}" destId="{034F937B-68F8-4FAF-8F37-B7095E5C3880}" srcOrd="1" destOrd="0" presId="urn:microsoft.com/office/officeart/2005/8/layout/orgChart1"/>
    <dgm:cxn modelId="{92C8C687-5316-4EE2-BC21-6C3E6CA6FC71}" type="presParOf" srcId="{034F937B-68F8-4FAF-8F37-B7095E5C3880}" destId="{F3BD7E25-2699-4952-9100-FFF52FFE80CB}" srcOrd="0" destOrd="0" presId="urn:microsoft.com/office/officeart/2005/8/layout/orgChart1"/>
    <dgm:cxn modelId="{BA96E39C-D1E3-4812-B84E-6D9D1F405510}" type="presParOf" srcId="{F3BD7E25-2699-4952-9100-FFF52FFE80CB}" destId="{7CD68945-A121-4831-99DA-B2EDCB85FED1}" srcOrd="0" destOrd="0" presId="urn:microsoft.com/office/officeart/2005/8/layout/orgChart1"/>
    <dgm:cxn modelId="{373A390E-E389-43C6-AE9E-79CA7885943B}" type="presParOf" srcId="{F3BD7E25-2699-4952-9100-FFF52FFE80CB}" destId="{2F9B9362-E281-4C18-AC83-EBC7A7E0A0F1}" srcOrd="1" destOrd="0" presId="urn:microsoft.com/office/officeart/2005/8/layout/orgChart1"/>
    <dgm:cxn modelId="{703FD5C2-68D5-4384-A9C6-F0223015D1CE}" type="presParOf" srcId="{034F937B-68F8-4FAF-8F37-B7095E5C3880}" destId="{BC870BF3-189C-4BF7-A95C-A68EA33637AE}" srcOrd="1" destOrd="0" presId="urn:microsoft.com/office/officeart/2005/8/layout/orgChart1"/>
    <dgm:cxn modelId="{A352A403-70A5-4B7E-B378-AC27DA69F39F}" type="presParOf" srcId="{034F937B-68F8-4FAF-8F37-B7095E5C3880}" destId="{B7819BE9-91D8-4DBD-B522-A617917B5EFA}" srcOrd="2" destOrd="0" presId="urn:microsoft.com/office/officeart/2005/8/layout/orgChart1"/>
    <dgm:cxn modelId="{D33E91CC-21F0-4E89-9A3F-33EF24357881}" type="presParOf" srcId="{AAF9070E-C531-4105-8C21-1E79136ECD6E}" destId="{6AAFB8AB-FFC9-4D40-BC9B-889454C56436}" srcOrd="2" destOrd="0" presId="urn:microsoft.com/office/officeart/2005/8/layout/orgChart1"/>
    <dgm:cxn modelId="{F49A1440-9360-412D-B149-C9D2A3454868}" type="presParOf" srcId="{AAF9070E-C531-4105-8C21-1E79136ECD6E}" destId="{75ACC5B0-D67A-4D58-87BC-349B98F09C91}" srcOrd="3" destOrd="0" presId="urn:microsoft.com/office/officeart/2005/8/layout/orgChart1"/>
    <dgm:cxn modelId="{007EEB26-F058-4D78-8164-B40163090788}" type="presParOf" srcId="{75ACC5B0-D67A-4D58-87BC-349B98F09C91}" destId="{AECD7AE7-D9D4-4041-8BE1-0E88B7E56374}" srcOrd="0" destOrd="0" presId="urn:microsoft.com/office/officeart/2005/8/layout/orgChart1"/>
    <dgm:cxn modelId="{C8C8E96E-B6B8-48EC-867F-5EE490321BF3}" type="presParOf" srcId="{AECD7AE7-D9D4-4041-8BE1-0E88B7E56374}" destId="{67A57C99-2378-41E2-967F-E42F52BA4C99}" srcOrd="0" destOrd="0" presId="urn:microsoft.com/office/officeart/2005/8/layout/orgChart1"/>
    <dgm:cxn modelId="{E1AF11AC-C506-4FE2-B5F7-20E04A9589C1}" type="presParOf" srcId="{AECD7AE7-D9D4-4041-8BE1-0E88B7E56374}" destId="{C6EEE750-313D-4124-A907-F945350AACF5}" srcOrd="1" destOrd="0" presId="urn:microsoft.com/office/officeart/2005/8/layout/orgChart1"/>
    <dgm:cxn modelId="{E2BF5A6A-F6C0-4916-9C5A-0EDAD0F253D9}" type="presParOf" srcId="{75ACC5B0-D67A-4D58-87BC-349B98F09C91}" destId="{635E24D8-971E-4BD0-B28D-373212A371E3}" srcOrd="1" destOrd="0" presId="urn:microsoft.com/office/officeart/2005/8/layout/orgChart1"/>
    <dgm:cxn modelId="{6DCDC602-5B02-4B4C-AC9B-75A77D8FEF85}" type="presParOf" srcId="{75ACC5B0-D67A-4D58-87BC-349B98F09C91}" destId="{5908CAED-C247-43E2-96F5-CC41F7F8BFE9}" srcOrd="2" destOrd="0" presId="urn:microsoft.com/office/officeart/2005/8/layout/orgChart1"/>
    <dgm:cxn modelId="{42D78096-BED4-4785-AFB4-F678363C3984}" type="presParOf" srcId="{AAF9070E-C531-4105-8C21-1E79136ECD6E}" destId="{75232396-0DEE-4DAC-9EC3-48D10113ADFF}" srcOrd="4" destOrd="0" presId="urn:microsoft.com/office/officeart/2005/8/layout/orgChart1"/>
    <dgm:cxn modelId="{2698115A-1D34-4C8D-96C0-E6B5FF5CA437}" type="presParOf" srcId="{AAF9070E-C531-4105-8C21-1E79136ECD6E}" destId="{9543FDDE-5C74-4BBE-93A1-FDE17A026025}" srcOrd="5" destOrd="0" presId="urn:microsoft.com/office/officeart/2005/8/layout/orgChart1"/>
    <dgm:cxn modelId="{882E1A65-B90D-4549-BA44-35FBF1AE6FC3}" type="presParOf" srcId="{9543FDDE-5C74-4BBE-93A1-FDE17A026025}" destId="{F37DB144-A945-431A-86AF-3CD957BB68CA}" srcOrd="0" destOrd="0" presId="urn:microsoft.com/office/officeart/2005/8/layout/orgChart1"/>
    <dgm:cxn modelId="{A78B8193-B5E9-449B-B3E6-502AA3067104}" type="presParOf" srcId="{F37DB144-A945-431A-86AF-3CD957BB68CA}" destId="{E3295443-39AB-43F7-AE79-AC86BEB403F8}" srcOrd="0" destOrd="0" presId="urn:microsoft.com/office/officeart/2005/8/layout/orgChart1"/>
    <dgm:cxn modelId="{313A2583-3A74-46E0-8733-EAD5606F30AF}" type="presParOf" srcId="{F37DB144-A945-431A-86AF-3CD957BB68CA}" destId="{5159AF33-9F24-474C-920C-1D39755C85A6}" srcOrd="1" destOrd="0" presId="urn:microsoft.com/office/officeart/2005/8/layout/orgChart1"/>
    <dgm:cxn modelId="{A4867E06-CCF3-4AF1-94A9-E863CF861AEE}" type="presParOf" srcId="{9543FDDE-5C74-4BBE-93A1-FDE17A026025}" destId="{B7759780-DD4B-4685-9DA3-DB8FCDE522D6}" srcOrd="1" destOrd="0" presId="urn:microsoft.com/office/officeart/2005/8/layout/orgChart1"/>
    <dgm:cxn modelId="{CA894A8D-3672-4BE5-BC44-A85C19B13561}" type="presParOf" srcId="{9543FDDE-5C74-4BBE-93A1-FDE17A026025}" destId="{A134D051-1240-400F-B159-E17FAB8869A2}" srcOrd="2" destOrd="0" presId="urn:microsoft.com/office/officeart/2005/8/layout/orgChart1"/>
    <dgm:cxn modelId="{DFFBF71B-58A6-4CEE-89E4-6BEDD421FDBC}" type="presParOf" srcId="{AAF9070E-C531-4105-8C21-1E79136ECD6E}" destId="{385A0C0D-A397-42B9-9278-1EAE26488EF4}" srcOrd="6" destOrd="0" presId="urn:microsoft.com/office/officeart/2005/8/layout/orgChart1"/>
    <dgm:cxn modelId="{99DD9ECA-46B8-4224-88E3-40C456BC68D4}" type="presParOf" srcId="{AAF9070E-C531-4105-8C21-1E79136ECD6E}" destId="{FB5B4ABA-6030-4F6D-846F-4156CFAF9555}" srcOrd="7" destOrd="0" presId="urn:microsoft.com/office/officeart/2005/8/layout/orgChart1"/>
    <dgm:cxn modelId="{3BEA09C2-4017-47A9-A146-0350D582F35F}" type="presParOf" srcId="{FB5B4ABA-6030-4F6D-846F-4156CFAF9555}" destId="{D45464B8-EDF0-40E6-A0AB-1363908B1A87}" srcOrd="0" destOrd="0" presId="urn:microsoft.com/office/officeart/2005/8/layout/orgChart1"/>
    <dgm:cxn modelId="{151C750D-BE76-418F-AD02-FAC4BAF7BF01}" type="presParOf" srcId="{D45464B8-EDF0-40E6-A0AB-1363908B1A87}" destId="{F2AC127E-9F3C-4D88-9991-F87FE50B178C}" srcOrd="0" destOrd="0" presId="urn:microsoft.com/office/officeart/2005/8/layout/orgChart1"/>
    <dgm:cxn modelId="{B74A61E6-6726-4E31-AFAD-24A48886029C}" type="presParOf" srcId="{D45464B8-EDF0-40E6-A0AB-1363908B1A87}" destId="{BA8A6FB7-BB9C-45D2-8FC1-B8703675BF90}" srcOrd="1" destOrd="0" presId="urn:microsoft.com/office/officeart/2005/8/layout/orgChart1"/>
    <dgm:cxn modelId="{81D7A936-82EE-42F1-B907-B3AF4CF81343}" type="presParOf" srcId="{FB5B4ABA-6030-4F6D-846F-4156CFAF9555}" destId="{B7E32F91-EB45-4375-BA74-014F58928AB7}" srcOrd="1" destOrd="0" presId="urn:microsoft.com/office/officeart/2005/8/layout/orgChart1"/>
    <dgm:cxn modelId="{49DD8E2B-2F1F-4C74-B577-5223E72A64F7}" type="presParOf" srcId="{FB5B4ABA-6030-4F6D-846F-4156CFAF9555}" destId="{BEAC77D3-181F-4741-84FA-483050832B5D}" srcOrd="2" destOrd="0" presId="urn:microsoft.com/office/officeart/2005/8/layout/orgChart1"/>
    <dgm:cxn modelId="{DABEE181-17C3-4B6A-9718-E5A92EE81858}" type="presParOf" srcId="{AAF9070E-C531-4105-8C21-1E79136ECD6E}" destId="{E575B5D1-F4AC-4E7A-8584-84803D37F01C}" srcOrd="8" destOrd="0" presId="urn:microsoft.com/office/officeart/2005/8/layout/orgChart1"/>
    <dgm:cxn modelId="{FFAB7092-BEC2-48FA-801B-18C3EA291190}" type="presParOf" srcId="{AAF9070E-C531-4105-8C21-1E79136ECD6E}" destId="{00C760F6-A3E4-4AB0-841F-397AA446BA00}" srcOrd="9" destOrd="0" presId="urn:microsoft.com/office/officeart/2005/8/layout/orgChart1"/>
    <dgm:cxn modelId="{DD6DF6CE-A5C5-4F00-89E5-E1B02D52CD88}" type="presParOf" srcId="{00C760F6-A3E4-4AB0-841F-397AA446BA00}" destId="{BBDABD75-E255-488E-9190-68CAAEEBBD71}" srcOrd="0" destOrd="0" presId="urn:microsoft.com/office/officeart/2005/8/layout/orgChart1"/>
    <dgm:cxn modelId="{0F33DAA7-561E-4924-A0A1-E357529939C5}" type="presParOf" srcId="{BBDABD75-E255-488E-9190-68CAAEEBBD71}" destId="{805701E3-6E33-4FF1-9FE9-0CB5527D6093}" srcOrd="0" destOrd="0" presId="urn:microsoft.com/office/officeart/2005/8/layout/orgChart1"/>
    <dgm:cxn modelId="{3C6AF4B8-AABE-49CA-A038-759221D5CC73}" type="presParOf" srcId="{BBDABD75-E255-488E-9190-68CAAEEBBD71}" destId="{E9D829EE-5537-4C4C-88A6-58C8EF3F3549}" srcOrd="1" destOrd="0" presId="urn:microsoft.com/office/officeart/2005/8/layout/orgChart1"/>
    <dgm:cxn modelId="{3EFC6D4E-0206-4DE4-BD68-86E77C2CA2AD}" type="presParOf" srcId="{00C760F6-A3E4-4AB0-841F-397AA446BA00}" destId="{9DCACCB4-3EB9-44D0-893E-F68F1FB6557B}" srcOrd="1" destOrd="0" presId="urn:microsoft.com/office/officeart/2005/8/layout/orgChart1"/>
    <dgm:cxn modelId="{EB56C12E-24EC-4413-A251-75225CE12AE2}" type="presParOf" srcId="{00C760F6-A3E4-4AB0-841F-397AA446BA00}" destId="{2BA72817-F9A6-49C8-AA3C-EAEA120AAF40}" srcOrd="2" destOrd="0" presId="urn:microsoft.com/office/officeart/2005/8/layout/orgChart1"/>
    <dgm:cxn modelId="{F609FF50-3240-4979-818E-ABFF2E90F847}" type="presParOf" srcId="{AAF9070E-C531-4105-8C21-1E79136ECD6E}" destId="{9D76A887-224F-4329-AA15-37ADBD31AEF7}" srcOrd="10" destOrd="0" presId="urn:microsoft.com/office/officeart/2005/8/layout/orgChart1"/>
    <dgm:cxn modelId="{41B06A2A-E2E9-4FE2-814B-0D6D295426D4}" type="presParOf" srcId="{AAF9070E-C531-4105-8C21-1E79136ECD6E}" destId="{383F9EC7-7865-486B-BD3A-5E5996661F73}" srcOrd="11" destOrd="0" presId="urn:microsoft.com/office/officeart/2005/8/layout/orgChart1"/>
    <dgm:cxn modelId="{E72821C9-4275-4B27-B7B6-85B79476B894}" type="presParOf" srcId="{383F9EC7-7865-486B-BD3A-5E5996661F73}" destId="{1CC530E5-E44A-4E4E-9E33-54A11EAF70AA}" srcOrd="0" destOrd="0" presId="urn:microsoft.com/office/officeart/2005/8/layout/orgChart1"/>
    <dgm:cxn modelId="{1754E39C-46DA-4C27-B772-EF931FF1319C}" type="presParOf" srcId="{1CC530E5-E44A-4E4E-9E33-54A11EAF70AA}" destId="{A7B000B4-5BAC-4F8D-B54A-D11EAF2D70D6}" srcOrd="0" destOrd="0" presId="urn:microsoft.com/office/officeart/2005/8/layout/orgChart1"/>
    <dgm:cxn modelId="{E4FE6409-91E2-49E1-8F33-75DDB3618195}" type="presParOf" srcId="{1CC530E5-E44A-4E4E-9E33-54A11EAF70AA}" destId="{1FAD3C77-F988-4B59-B98B-63EBE40D532F}" srcOrd="1" destOrd="0" presId="urn:microsoft.com/office/officeart/2005/8/layout/orgChart1"/>
    <dgm:cxn modelId="{FB393444-94EA-42C4-9044-1D2FE6E7BF8C}" type="presParOf" srcId="{383F9EC7-7865-486B-BD3A-5E5996661F73}" destId="{D4358192-AEE8-4FD5-A2D4-E7C06120814C}" srcOrd="1" destOrd="0" presId="urn:microsoft.com/office/officeart/2005/8/layout/orgChart1"/>
    <dgm:cxn modelId="{9EF34522-E72D-4F7E-A066-755ECBF610B2}" type="presParOf" srcId="{383F9EC7-7865-486B-BD3A-5E5996661F73}" destId="{D5A55A00-3316-477E-B441-BB9F2ACDBF4F}" srcOrd="2" destOrd="0" presId="urn:microsoft.com/office/officeart/2005/8/layout/orgChart1"/>
    <dgm:cxn modelId="{33ED4D61-8125-4F86-91A3-04BBE3B898AE}" type="presParOf" srcId="{AAF9070E-C531-4105-8C21-1E79136ECD6E}" destId="{A2423BA3-E066-4862-827B-288A6C7D2F5D}" srcOrd="12" destOrd="0" presId="urn:microsoft.com/office/officeart/2005/8/layout/orgChart1"/>
    <dgm:cxn modelId="{439B1934-0D8B-49B3-A9C2-AC3D1EE90458}" type="presParOf" srcId="{AAF9070E-C531-4105-8C21-1E79136ECD6E}" destId="{045929B8-468D-4A37-9C9F-EBD38D269DCE}" srcOrd="13" destOrd="0" presId="urn:microsoft.com/office/officeart/2005/8/layout/orgChart1"/>
    <dgm:cxn modelId="{E33FA70F-77A0-426B-99D0-484F2A5FB34F}" type="presParOf" srcId="{045929B8-468D-4A37-9C9F-EBD38D269DCE}" destId="{55C48067-1EAD-4EEC-A230-99A2EA6190F2}" srcOrd="0" destOrd="0" presId="urn:microsoft.com/office/officeart/2005/8/layout/orgChart1"/>
    <dgm:cxn modelId="{DAEC55FC-C619-4BD3-B7E0-95B4D66704A4}" type="presParOf" srcId="{55C48067-1EAD-4EEC-A230-99A2EA6190F2}" destId="{4CE8ACA4-3485-4962-AB84-AD5F22AF6855}" srcOrd="0" destOrd="0" presId="urn:microsoft.com/office/officeart/2005/8/layout/orgChart1"/>
    <dgm:cxn modelId="{1B11082B-2A06-4E94-A524-16208257CDDB}" type="presParOf" srcId="{55C48067-1EAD-4EEC-A230-99A2EA6190F2}" destId="{11621307-5616-4D71-BCEE-6CED388FEDAA}" srcOrd="1" destOrd="0" presId="urn:microsoft.com/office/officeart/2005/8/layout/orgChart1"/>
    <dgm:cxn modelId="{70F6FF98-814D-4934-BBBB-F3DF31CBFE46}" type="presParOf" srcId="{045929B8-468D-4A37-9C9F-EBD38D269DCE}" destId="{BD92BEC2-B6AC-414B-9500-5CB41CB612FC}" srcOrd="1" destOrd="0" presId="urn:microsoft.com/office/officeart/2005/8/layout/orgChart1"/>
    <dgm:cxn modelId="{AF61BCB6-F514-4659-BD70-5C08432FC628}" type="presParOf" srcId="{045929B8-468D-4A37-9C9F-EBD38D269DCE}" destId="{E4263D03-C4A4-4DCD-9371-BC5BD185DD13}" srcOrd="2" destOrd="0" presId="urn:microsoft.com/office/officeart/2005/8/layout/orgChart1"/>
    <dgm:cxn modelId="{AB4CDC97-401E-4D5C-9BDB-E1196A318A35}" type="presParOf" srcId="{AAF9070E-C531-4105-8C21-1E79136ECD6E}" destId="{B1FB81F9-AB74-4926-AC33-FB115A93F080}" srcOrd="14" destOrd="0" presId="urn:microsoft.com/office/officeart/2005/8/layout/orgChart1"/>
    <dgm:cxn modelId="{A0EB2056-B611-4C61-8A16-74EEFF8F6AC2}" type="presParOf" srcId="{AAF9070E-C531-4105-8C21-1E79136ECD6E}" destId="{A853263A-4253-4C6E-A380-5F90B0C65C90}" srcOrd="15" destOrd="0" presId="urn:microsoft.com/office/officeart/2005/8/layout/orgChart1"/>
    <dgm:cxn modelId="{F536F00B-AA27-4611-81C9-FC9892C66B76}" type="presParOf" srcId="{A853263A-4253-4C6E-A380-5F90B0C65C90}" destId="{16114F12-C35A-4285-9D7A-0B834301A986}" srcOrd="0" destOrd="0" presId="urn:microsoft.com/office/officeart/2005/8/layout/orgChart1"/>
    <dgm:cxn modelId="{89BC0D8D-5029-4B0C-B7E9-C6FED1EE715C}" type="presParOf" srcId="{16114F12-C35A-4285-9D7A-0B834301A986}" destId="{3B37BDDB-825C-452E-B3F8-C8DB96F39AAF}" srcOrd="0" destOrd="0" presId="urn:microsoft.com/office/officeart/2005/8/layout/orgChart1"/>
    <dgm:cxn modelId="{93185612-C908-4825-996D-8B50A6CA9A29}" type="presParOf" srcId="{16114F12-C35A-4285-9D7A-0B834301A986}" destId="{B5703C28-71BA-4F33-A7CE-0AD7F13085EB}" srcOrd="1" destOrd="0" presId="urn:microsoft.com/office/officeart/2005/8/layout/orgChart1"/>
    <dgm:cxn modelId="{DD9ED1FF-98E7-466F-9BE1-38484226CE7E}" type="presParOf" srcId="{A853263A-4253-4C6E-A380-5F90B0C65C90}" destId="{6E6830AC-0D5C-421E-97B8-672BFB1E77FE}" srcOrd="1" destOrd="0" presId="urn:microsoft.com/office/officeart/2005/8/layout/orgChart1"/>
    <dgm:cxn modelId="{5AC0953E-7891-4E35-82A8-2F17FDE4CCCE}" type="presParOf" srcId="{A853263A-4253-4C6E-A380-5F90B0C65C90}" destId="{2C188933-87BC-43E5-B4C5-1DFF6BF4A47B}" srcOrd="2" destOrd="0" presId="urn:microsoft.com/office/officeart/2005/8/layout/orgChart1"/>
    <dgm:cxn modelId="{E06CF125-B67D-4DFA-B44D-8A193268CB60}" type="presParOf" srcId="{AAF9070E-C531-4105-8C21-1E79136ECD6E}" destId="{5A058DC8-4CD4-4CF1-8225-A48BF75C2230}" srcOrd="16" destOrd="0" presId="urn:microsoft.com/office/officeart/2005/8/layout/orgChart1"/>
    <dgm:cxn modelId="{E734D2C8-46EF-4FDE-B372-4C6820FD46D3}" type="presParOf" srcId="{AAF9070E-C531-4105-8C21-1E79136ECD6E}" destId="{7EA77578-A33D-4E9D-A473-78016A866040}" srcOrd="17" destOrd="0" presId="urn:microsoft.com/office/officeart/2005/8/layout/orgChart1"/>
    <dgm:cxn modelId="{8A4D76DE-DDAC-44A2-A1C8-A5E3C6601C0C}" type="presParOf" srcId="{7EA77578-A33D-4E9D-A473-78016A866040}" destId="{57D5784B-8ECD-4813-B294-26755C64E013}" srcOrd="0" destOrd="0" presId="urn:microsoft.com/office/officeart/2005/8/layout/orgChart1"/>
    <dgm:cxn modelId="{DF6F8D1B-0AEF-4F9E-810C-F945826585CC}" type="presParOf" srcId="{57D5784B-8ECD-4813-B294-26755C64E013}" destId="{D3DEBD40-ED0B-4D7A-9ABF-5F324F10700A}" srcOrd="0" destOrd="0" presId="urn:microsoft.com/office/officeart/2005/8/layout/orgChart1"/>
    <dgm:cxn modelId="{E324E425-62D8-4282-A25C-BED6E9BF85BF}" type="presParOf" srcId="{57D5784B-8ECD-4813-B294-26755C64E013}" destId="{B3F21CFB-4028-4B44-8845-81726D023BD4}" srcOrd="1" destOrd="0" presId="urn:microsoft.com/office/officeart/2005/8/layout/orgChart1"/>
    <dgm:cxn modelId="{CD1A2BDD-B807-4191-BFA7-012949CAA080}" type="presParOf" srcId="{7EA77578-A33D-4E9D-A473-78016A866040}" destId="{4CB5AE1C-19DF-4088-B0FE-254348C272AD}" srcOrd="1" destOrd="0" presId="urn:microsoft.com/office/officeart/2005/8/layout/orgChart1"/>
    <dgm:cxn modelId="{07287C2C-EB9E-4183-AFA8-4EE046F0EA37}" type="presParOf" srcId="{7EA77578-A33D-4E9D-A473-78016A866040}" destId="{CC4E0D6D-5616-41A9-B2E4-370C96FCBAF0}" srcOrd="2" destOrd="0" presId="urn:microsoft.com/office/officeart/2005/8/layout/orgChart1"/>
    <dgm:cxn modelId="{5E73180E-032D-4E14-9983-C821A1836311}" type="presParOf" srcId="{AAF9070E-C531-4105-8C21-1E79136ECD6E}" destId="{8E8307DA-441E-46B1-8F2F-8B28208AC7DA}" srcOrd="18" destOrd="0" presId="urn:microsoft.com/office/officeart/2005/8/layout/orgChart1"/>
    <dgm:cxn modelId="{62C582B6-DDCD-4BFD-89AC-E28B9BA3E0D6}" type="presParOf" srcId="{AAF9070E-C531-4105-8C21-1E79136ECD6E}" destId="{7C3DB5D6-AE95-4A2B-ACB9-21C05EFB2A38}" srcOrd="19" destOrd="0" presId="urn:microsoft.com/office/officeart/2005/8/layout/orgChart1"/>
    <dgm:cxn modelId="{224189F6-C1EC-4961-9822-F024D1F1FEA0}" type="presParOf" srcId="{7C3DB5D6-AE95-4A2B-ACB9-21C05EFB2A38}" destId="{FA80D4BA-7679-4373-A051-AC70B8B53679}" srcOrd="0" destOrd="0" presId="urn:microsoft.com/office/officeart/2005/8/layout/orgChart1"/>
    <dgm:cxn modelId="{9DC887BE-A6B5-4B36-B1EE-04008F8484EC}" type="presParOf" srcId="{FA80D4BA-7679-4373-A051-AC70B8B53679}" destId="{C3FA09DF-FA4F-4CAC-8E7F-6BDEF35A09DC}" srcOrd="0" destOrd="0" presId="urn:microsoft.com/office/officeart/2005/8/layout/orgChart1"/>
    <dgm:cxn modelId="{F83756F7-56F2-46EA-A151-8F36F843B1F0}" type="presParOf" srcId="{FA80D4BA-7679-4373-A051-AC70B8B53679}" destId="{0CD52350-E32D-4978-9AE7-CA673EC33724}" srcOrd="1" destOrd="0" presId="urn:microsoft.com/office/officeart/2005/8/layout/orgChart1"/>
    <dgm:cxn modelId="{D7B97891-444A-43AC-A9A6-0C849B04A139}" type="presParOf" srcId="{7C3DB5D6-AE95-4A2B-ACB9-21C05EFB2A38}" destId="{87BE433C-DF35-4C33-86D3-37757668B873}" srcOrd="1" destOrd="0" presId="urn:microsoft.com/office/officeart/2005/8/layout/orgChart1"/>
    <dgm:cxn modelId="{39973155-1953-4544-8170-34C4833018FD}" type="presParOf" srcId="{7C3DB5D6-AE95-4A2B-ACB9-21C05EFB2A38}" destId="{705412DA-B607-4C9A-BABB-5628EBFBACA7}" srcOrd="2" destOrd="0" presId="urn:microsoft.com/office/officeart/2005/8/layout/orgChart1"/>
    <dgm:cxn modelId="{F37202CC-CBDD-4E32-BBDB-E4DB79291F4D}" type="presParOf" srcId="{AAF9070E-C531-4105-8C21-1E79136ECD6E}" destId="{1868DE31-487E-44B4-9EF5-064D0AD6AA0C}" srcOrd="20" destOrd="0" presId="urn:microsoft.com/office/officeart/2005/8/layout/orgChart1"/>
    <dgm:cxn modelId="{C57AFE2D-6C00-4CCE-ACC2-D3F84D6B30C1}" type="presParOf" srcId="{AAF9070E-C531-4105-8C21-1E79136ECD6E}" destId="{95F5DEE0-756B-4A58-B364-E9853163ACB4}" srcOrd="21" destOrd="0" presId="urn:microsoft.com/office/officeart/2005/8/layout/orgChart1"/>
    <dgm:cxn modelId="{AC82A66E-D107-44AB-B698-735A9E8EF371}" type="presParOf" srcId="{95F5DEE0-756B-4A58-B364-E9853163ACB4}" destId="{4072C61E-02E4-44DF-BAA5-A2E3344ED1EC}" srcOrd="0" destOrd="0" presId="urn:microsoft.com/office/officeart/2005/8/layout/orgChart1"/>
    <dgm:cxn modelId="{77E77EC9-EA5C-4059-8978-0EE4C4DBFB28}" type="presParOf" srcId="{4072C61E-02E4-44DF-BAA5-A2E3344ED1EC}" destId="{3757CBA3-E372-4C4B-B6FB-E12CF00E0C8C}" srcOrd="0" destOrd="0" presId="urn:microsoft.com/office/officeart/2005/8/layout/orgChart1"/>
    <dgm:cxn modelId="{4849E1C6-2D95-4E5A-86A5-86B86E9930D5}" type="presParOf" srcId="{4072C61E-02E4-44DF-BAA5-A2E3344ED1EC}" destId="{A35BBFE4-1BDA-444C-9984-CCEFF1837217}" srcOrd="1" destOrd="0" presId="urn:microsoft.com/office/officeart/2005/8/layout/orgChart1"/>
    <dgm:cxn modelId="{39B8277A-BAF2-4809-A925-C2ED8A30A003}" type="presParOf" srcId="{95F5DEE0-756B-4A58-B364-E9853163ACB4}" destId="{C33EA39C-9D7C-483C-9EEC-0F43324BD44B}" srcOrd="1" destOrd="0" presId="urn:microsoft.com/office/officeart/2005/8/layout/orgChart1"/>
    <dgm:cxn modelId="{288EC451-B262-4CEA-AB30-A1608489742A}" type="presParOf" srcId="{95F5DEE0-756B-4A58-B364-E9853163ACB4}" destId="{4A2C8EB4-7494-4B94-805E-577955D71112}" srcOrd="2" destOrd="0" presId="urn:microsoft.com/office/officeart/2005/8/layout/orgChart1"/>
    <dgm:cxn modelId="{DE3EECDB-C16E-4DD9-BC83-8595729F8005}" type="presParOf" srcId="{AAF9070E-C531-4105-8C21-1E79136ECD6E}" destId="{584A2101-D1E8-4E06-A474-D9A08AD13E3B}" srcOrd="22" destOrd="0" presId="urn:microsoft.com/office/officeart/2005/8/layout/orgChart1"/>
    <dgm:cxn modelId="{E741224B-AF27-4652-8638-12CB9419455F}" type="presParOf" srcId="{AAF9070E-C531-4105-8C21-1E79136ECD6E}" destId="{0E03D37B-33E1-4A8E-92D3-3E7A325EE87E}" srcOrd="23" destOrd="0" presId="urn:microsoft.com/office/officeart/2005/8/layout/orgChart1"/>
    <dgm:cxn modelId="{A719F910-CFD8-4D66-A8EB-8930711D5416}" type="presParOf" srcId="{0E03D37B-33E1-4A8E-92D3-3E7A325EE87E}" destId="{06C95A1C-72C2-4A31-8F31-F551CD880B67}" srcOrd="0" destOrd="0" presId="urn:microsoft.com/office/officeart/2005/8/layout/orgChart1"/>
    <dgm:cxn modelId="{27E2CE18-13ED-4C07-9FDA-8781209C105A}" type="presParOf" srcId="{06C95A1C-72C2-4A31-8F31-F551CD880B67}" destId="{2F9DD9D0-B9FD-4820-9408-3EFC508C1936}" srcOrd="0" destOrd="0" presId="urn:microsoft.com/office/officeart/2005/8/layout/orgChart1"/>
    <dgm:cxn modelId="{46B6070D-32A8-4A11-BD66-BD9F2F1AC0F0}" type="presParOf" srcId="{06C95A1C-72C2-4A31-8F31-F551CD880B67}" destId="{406B962A-4CFC-4863-B259-DAE7139F42A2}" srcOrd="1" destOrd="0" presId="urn:microsoft.com/office/officeart/2005/8/layout/orgChart1"/>
    <dgm:cxn modelId="{722D2475-A5BD-46D2-B9A8-C49E9D8EC64B}" type="presParOf" srcId="{0E03D37B-33E1-4A8E-92D3-3E7A325EE87E}" destId="{10D621B8-BA8C-4EA7-8BA9-C1505D27F5E6}" srcOrd="1" destOrd="0" presId="urn:microsoft.com/office/officeart/2005/8/layout/orgChart1"/>
    <dgm:cxn modelId="{AEB3D919-6871-4C93-B0DC-40F1838B765B}" type="presParOf" srcId="{0E03D37B-33E1-4A8E-92D3-3E7A325EE87E}" destId="{12466F79-6559-4CC2-B4B3-8C8E3592188B}" srcOrd="2" destOrd="0" presId="urn:microsoft.com/office/officeart/2005/8/layout/orgChart1"/>
    <dgm:cxn modelId="{0F2537A0-5CF4-4008-A3AA-7E5D6D5CB93A}" type="presParOf" srcId="{71CAF4D5-BAB4-42A7-A904-B9C5BB33AB07}" destId="{F5891051-12C8-49B6-9C99-C5BB2B204268}" srcOrd="2" destOrd="0" presId="urn:microsoft.com/office/officeart/2005/8/layout/orgChart1"/>
    <dgm:cxn modelId="{40ED9244-6863-424C-9769-7A067F16E654}" type="presParOf" srcId="{AF42636B-4170-491E-88B2-9B64944A4F58}" destId="{33F94207-4608-4D02-B533-8D51C29BCEB2}" srcOrd="4" destOrd="0" presId="urn:microsoft.com/office/officeart/2005/8/layout/orgChart1"/>
    <dgm:cxn modelId="{80A991A8-E0E2-40B3-B364-4245EE10215F}" type="presParOf" srcId="{AF42636B-4170-491E-88B2-9B64944A4F58}" destId="{004399F6-1C27-4DA8-A0A8-610A65602630}" srcOrd="5" destOrd="0" presId="urn:microsoft.com/office/officeart/2005/8/layout/orgChart1"/>
    <dgm:cxn modelId="{720B21BD-7535-4F3F-B566-67CF602957C6}" type="presParOf" srcId="{004399F6-1C27-4DA8-A0A8-610A65602630}" destId="{255E1B4F-7706-4B17-A066-604130ED4A9F}" srcOrd="0" destOrd="0" presId="urn:microsoft.com/office/officeart/2005/8/layout/orgChart1"/>
    <dgm:cxn modelId="{51A0F20B-DA4E-417A-BA42-F9ED5F12408D}" type="presParOf" srcId="{255E1B4F-7706-4B17-A066-604130ED4A9F}" destId="{C48FA58A-CBCE-4FD5-8141-86F6365377DA}" srcOrd="0" destOrd="0" presId="urn:microsoft.com/office/officeart/2005/8/layout/orgChart1"/>
    <dgm:cxn modelId="{52DE8B96-56C2-4233-B672-D2138B16E63D}" type="presParOf" srcId="{255E1B4F-7706-4B17-A066-604130ED4A9F}" destId="{0163D6FC-945F-4B3F-99B6-81B1AACE7674}" srcOrd="1" destOrd="0" presId="urn:microsoft.com/office/officeart/2005/8/layout/orgChart1"/>
    <dgm:cxn modelId="{DB7C9457-C46C-499E-936D-A22DFF3E4A6C}" type="presParOf" srcId="{004399F6-1C27-4DA8-A0A8-610A65602630}" destId="{C035DEB9-069B-4988-88CB-F4E3954F292D}" srcOrd="1" destOrd="0" presId="urn:microsoft.com/office/officeart/2005/8/layout/orgChart1"/>
    <dgm:cxn modelId="{DF355306-2CD6-4493-B30E-B2726997A80C}" type="presParOf" srcId="{C035DEB9-069B-4988-88CB-F4E3954F292D}" destId="{30D28F89-B389-4316-983D-C2CFA4DAEF1C}" srcOrd="0" destOrd="0" presId="urn:microsoft.com/office/officeart/2005/8/layout/orgChart1"/>
    <dgm:cxn modelId="{93EE3EEE-56F6-4141-AB4E-8FF571D0C421}" type="presParOf" srcId="{C035DEB9-069B-4988-88CB-F4E3954F292D}" destId="{59B47975-D9B3-4662-A85E-E45B16C972E7}" srcOrd="1" destOrd="0" presId="urn:microsoft.com/office/officeart/2005/8/layout/orgChart1"/>
    <dgm:cxn modelId="{661434D7-7B87-45AD-8402-F3E5D77483D6}" type="presParOf" srcId="{59B47975-D9B3-4662-A85E-E45B16C972E7}" destId="{21D8F2B0-DE95-4A3F-8206-4D3EEBF30724}" srcOrd="0" destOrd="0" presId="urn:microsoft.com/office/officeart/2005/8/layout/orgChart1"/>
    <dgm:cxn modelId="{1078D301-CAD9-4785-8C42-DF5189D0055F}" type="presParOf" srcId="{21D8F2B0-DE95-4A3F-8206-4D3EEBF30724}" destId="{61432599-7A8C-460B-A87F-ED9D3C548481}" srcOrd="0" destOrd="0" presId="urn:microsoft.com/office/officeart/2005/8/layout/orgChart1"/>
    <dgm:cxn modelId="{71FE9F24-61BC-4BEF-B8D6-C9D0D12FE53F}" type="presParOf" srcId="{21D8F2B0-DE95-4A3F-8206-4D3EEBF30724}" destId="{26208485-E65C-4118-9A0B-FE523DEACC77}" srcOrd="1" destOrd="0" presId="urn:microsoft.com/office/officeart/2005/8/layout/orgChart1"/>
    <dgm:cxn modelId="{BEAD87F7-0384-4477-874A-0CA109CECB31}" type="presParOf" srcId="{59B47975-D9B3-4662-A85E-E45B16C972E7}" destId="{A5333DE5-F5A2-4C48-8340-60DAAC4DAF2E}" srcOrd="1" destOrd="0" presId="urn:microsoft.com/office/officeart/2005/8/layout/orgChart1"/>
    <dgm:cxn modelId="{C6C5006E-6BEA-4834-A8B9-C46B7F51628C}" type="presParOf" srcId="{59B47975-D9B3-4662-A85E-E45B16C972E7}" destId="{E2963BD6-8E94-492B-8A0F-1B3CCD7DC5B6}" srcOrd="2" destOrd="0" presId="urn:microsoft.com/office/officeart/2005/8/layout/orgChart1"/>
    <dgm:cxn modelId="{25F3AE4F-B086-4E7D-87F4-920393A58DA0}" type="presParOf" srcId="{C035DEB9-069B-4988-88CB-F4E3954F292D}" destId="{B51C44FB-CE2A-4442-8C74-D08FC88C879E}" srcOrd="2" destOrd="0" presId="urn:microsoft.com/office/officeart/2005/8/layout/orgChart1"/>
    <dgm:cxn modelId="{F1C26D0F-E4AC-4C34-8EFB-46D957F63A02}" type="presParOf" srcId="{C035DEB9-069B-4988-88CB-F4E3954F292D}" destId="{5D02886E-02F7-4CE8-9D07-3A85CC5F274C}" srcOrd="3" destOrd="0" presId="urn:microsoft.com/office/officeart/2005/8/layout/orgChart1"/>
    <dgm:cxn modelId="{0E33E128-EF52-49F0-8E29-9B6288118644}" type="presParOf" srcId="{5D02886E-02F7-4CE8-9D07-3A85CC5F274C}" destId="{E938B9F4-F585-49F6-B87A-BCC340F46CCD}" srcOrd="0" destOrd="0" presId="urn:microsoft.com/office/officeart/2005/8/layout/orgChart1"/>
    <dgm:cxn modelId="{2CCE12E2-E300-4B46-8F21-941DF554216C}" type="presParOf" srcId="{E938B9F4-F585-49F6-B87A-BCC340F46CCD}" destId="{AD2B6953-170D-42F3-AFED-A8BF83323B44}" srcOrd="0" destOrd="0" presId="urn:microsoft.com/office/officeart/2005/8/layout/orgChart1"/>
    <dgm:cxn modelId="{642C48B4-0D1A-4687-8038-C27CB78435D3}" type="presParOf" srcId="{E938B9F4-F585-49F6-B87A-BCC340F46CCD}" destId="{192846AF-C2B3-498A-9D55-7F71EA0B20C1}" srcOrd="1" destOrd="0" presId="urn:microsoft.com/office/officeart/2005/8/layout/orgChart1"/>
    <dgm:cxn modelId="{CADC2941-36C4-4BDB-84B1-E97D1A7895E3}" type="presParOf" srcId="{5D02886E-02F7-4CE8-9D07-3A85CC5F274C}" destId="{19DBD8E8-63B2-46EB-9DB1-5A3916033B3E}" srcOrd="1" destOrd="0" presId="urn:microsoft.com/office/officeart/2005/8/layout/orgChart1"/>
    <dgm:cxn modelId="{4732E95D-D406-4B68-8F20-6A26DC1B84F7}" type="presParOf" srcId="{5D02886E-02F7-4CE8-9D07-3A85CC5F274C}" destId="{E9C3997E-67DA-427F-B3C2-9120E5331CF3}" srcOrd="2" destOrd="0" presId="urn:microsoft.com/office/officeart/2005/8/layout/orgChart1"/>
    <dgm:cxn modelId="{3E0B58DC-94C8-44D2-9F04-CC05E6631836}" type="presParOf" srcId="{C035DEB9-069B-4988-88CB-F4E3954F292D}" destId="{7CC22511-C811-40C6-8619-5ECC8D89788F}" srcOrd="4" destOrd="0" presId="urn:microsoft.com/office/officeart/2005/8/layout/orgChart1"/>
    <dgm:cxn modelId="{DBEECB76-90B2-4718-9319-6EF08B54A50C}" type="presParOf" srcId="{C035DEB9-069B-4988-88CB-F4E3954F292D}" destId="{9C669870-C92B-49C2-B242-FB2E8E910597}" srcOrd="5" destOrd="0" presId="urn:microsoft.com/office/officeart/2005/8/layout/orgChart1"/>
    <dgm:cxn modelId="{252556D7-1B74-40D7-AF0D-9C1DEDC2884D}" type="presParOf" srcId="{9C669870-C92B-49C2-B242-FB2E8E910597}" destId="{C5CB51B8-8E59-4D8D-862F-CBF90D63F356}" srcOrd="0" destOrd="0" presId="urn:microsoft.com/office/officeart/2005/8/layout/orgChart1"/>
    <dgm:cxn modelId="{30627152-5984-4970-A2A0-3D1F5A9A3EEF}" type="presParOf" srcId="{C5CB51B8-8E59-4D8D-862F-CBF90D63F356}" destId="{77496E7D-1072-48F2-8E52-88A66743CAA5}" srcOrd="0" destOrd="0" presId="urn:microsoft.com/office/officeart/2005/8/layout/orgChart1"/>
    <dgm:cxn modelId="{524D1353-A6E0-4215-B7CE-0DB4E33C5C13}" type="presParOf" srcId="{C5CB51B8-8E59-4D8D-862F-CBF90D63F356}" destId="{600AC126-A582-4A0D-92BC-22F7FC24030F}" srcOrd="1" destOrd="0" presId="urn:microsoft.com/office/officeart/2005/8/layout/orgChart1"/>
    <dgm:cxn modelId="{182EDBBD-D670-43B1-A606-18450378248F}" type="presParOf" srcId="{9C669870-C92B-49C2-B242-FB2E8E910597}" destId="{7AF64A61-DE5C-459B-A464-827FAFD76DD5}" srcOrd="1" destOrd="0" presId="urn:microsoft.com/office/officeart/2005/8/layout/orgChart1"/>
    <dgm:cxn modelId="{A95C2F84-190F-4734-9919-7E6993FFDB82}" type="presParOf" srcId="{9C669870-C92B-49C2-B242-FB2E8E910597}" destId="{4F675A6E-36DE-4FDA-A4EA-DE454033A774}" srcOrd="2" destOrd="0" presId="urn:microsoft.com/office/officeart/2005/8/layout/orgChart1"/>
    <dgm:cxn modelId="{A6C2205C-F607-4B28-B917-123FED9B9CD9}" type="presParOf" srcId="{C035DEB9-069B-4988-88CB-F4E3954F292D}" destId="{A978919C-CDE5-49F1-885C-78485361E59D}" srcOrd="6" destOrd="0" presId="urn:microsoft.com/office/officeart/2005/8/layout/orgChart1"/>
    <dgm:cxn modelId="{0EAA696D-6480-4908-839C-641A6D8B6B61}" type="presParOf" srcId="{C035DEB9-069B-4988-88CB-F4E3954F292D}" destId="{0414ACEC-58C2-48EF-8B9B-F0F0AD500E1F}" srcOrd="7" destOrd="0" presId="urn:microsoft.com/office/officeart/2005/8/layout/orgChart1"/>
    <dgm:cxn modelId="{1C8666B5-B876-45D7-8B2D-AF379F6263DF}" type="presParOf" srcId="{0414ACEC-58C2-48EF-8B9B-F0F0AD500E1F}" destId="{1945F20B-03CA-4443-B9A6-E5DBC69B9EC9}" srcOrd="0" destOrd="0" presId="urn:microsoft.com/office/officeart/2005/8/layout/orgChart1"/>
    <dgm:cxn modelId="{F11688AA-95FA-4A5E-A1E3-894CF6E4DE6F}" type="presParOf" srcId="{1945F20B-03CA-4443-B9A6-E5DBC69B9EC9}" destId="{27639251-24F1-47A3-9B97-1A6A298E2F5D}" srcOrd="0" destOrd="0" presId="urn:microsoft.com/office/officeart/2005/8/layout/orgChart1"/>
    <dgm:cxn modelId="{EB329A5C-DE66-4335-A7FF-67E1EAD9BCD1}" type="presParOf" srcId="{1945F20B-03CA-4443-B9A6-E5DBC69B9EC9}" destId="{AF9C31EF-9B1C-4D10-B033-B33BD53B69DA}" srcOrd="1" destOrd="0" presId="urn:microsoft.com/office/officeart/2005/8/layout/orgChart1"/>
    <dgm:cxn modelId="{1154994C-161D-475C-A8AC-24ED1F0818DB}" type="presParOf" srcId="{0414ACEC-58C2-48EF-8B9B-F0F0AD500E1F}" destId="{E52FE9FA-75C7-4F00-B308-6920D5A77CAA}" srcOrd="1" destOrd="0" presId="urn:microsoft.com/office/officeart/2005/8/layout/orgChart1"/>
    <dgm:cxn modelId="{44F69810-A454-40A2-BE2A-32CB6CB53341}" type="presParOf" srcId="{0414ACEC-58C2-48EF-8B9B-F0F0AD500E1F}" destId="{12037BF4-C906-409F-BFAA-832D77797787}" srcOrd="2" destOrd="0" presId="urn:microsoft.com/office/officeart/2005/8/layout/orgChart1"/>
    <dgm:cxn modelId="{31C3799B-EA89-4A3E-BF88-D075F9FF2708}" type="presParOf" srcId="{C035DEB9-069B-4988-88CB-F4E3954F292D}" destId="{B2CF0DCC-189F-4F10-B656-6BB845E7116B}" srcOrd="8" destOrd="0" presId="urn:microsoft.com/office/officeart/2005/8/layout/orgChart1"/>
    <dgm:cxn modelId="{568DA94D-DC85-4C1B-8690-AA6AF7C9DA01}" type="presParOf" srcId="{C035DEB9-069B-4988-88CB-F4E3954F292D}" destId="{FD2D9B9D-3F81-4E9A-A5A0-42AED332BE12}" srcOrd="9" destOrd="0" presId="urn:microsoft.com/office/officeart/2005/8/layout/orgChart1"/>
    <dgm:cxn modelId="{7AD15D6E-0B4C-4702-8869-F44122BC5F67}" type="presParOf" srcId="{FD2D9B9D-3F81-4E9A-A5A0-42AED332BE12}" destId="{B60AA321-9361-4F9C-B2AA-FC1F56717EFC}" srcOrd="0" destOrd="0" presId="urn:microsoft.com/office/officeart/2005/8/layout/orgChart1"/>
    <dgm:cxn modelId="{21C9226C-D77F-4F58-9B47-0A4BD26FA88C}" type="presParOf" srcId="{B60AA321-9361-4F9C-B2AA-FC1F56717EFC}" destId="{99AE5CC1-E26A-4F93-BF6B-579EE500B230}" srcOrd="0" destOrd="0" presId="urn:microsoft.com/office/officeart/2005/8/layout/orgChart1"/>
    <dgm:cxn modelId="{61B3B792-469A-4C3D-8CF8-6C8036472731}" type="presParOf" srcId="{B60AA321-9361-4F9C-B2AA-FC1F56717EFC}" destId="{1D737775-0909-43B5-B376-0EC967944E37}" srcOrd="1" destOrd="0" presId="urn:microsoft.com/office/officeart/2005/8/layout/orgChart1"/>
    <dgm:cxn modelId="{3F640722-FA46-46FC-B7A2-70F2D4A99B78}" type="presParOf" srcId="{FD2D9B9D-3F81-4E9A-A5A0-42AED332BE12}" destId="{B82B13FA-BE87-4189-B339-86899EC8FF6E}" srcOrd="1" destOrd="0" presId="urn:microsoft.com/office/officeart/2005/8/layout/orgChart1"/>
    <dgm:cxn modelId="{22A2C6AB-ED43-4801-97F4-2532237C0CF5}" type="presParOf" srcId="{FD2D9B9D-3F81-4E9A-A5A0-42AED332BE12}" destId="{E3031537-B7EE-4B90-9E26-A173A2E6FBDC}" srcOrd="2" destOrd="0" presId="urn:microsoft.com/office/officeart/2005/8/layout/orgChart1"/>
    <dgm:cxn modelId="{0C94120B-5B17-4F62-85B6-80AF00FD2BDA}" type="presParOf" srcId="{C035DEB9-069B-4988-88CB-F4E3954F292D}" destId="{4418E95F-7002-444E-8664-282A8DB2CD9F}" srcOrd="10" destOrd="0" presId="urn:microsoft.com/office/officeart/2005/8/layout/orgChart1"/>
    <dgm:cxn modelId="{C134948B-4637-46A6-BF03-36BBE6C17528}" type="presParOf" srcId="{C035DEB9-069B-4988-88CB-F4E3954F292D}" destId="{37F8CA77-BA1B-4051-A6AF-8F016CDA6849}" srcOrd="11" destOrd="0" presId="urn:microsoft.com/office/officeart/2005/8/layout/orgChart1"/>
    <dgm:cxn modelId="{7F7F0EB4-C8C0-4834-B751-7120EB3F8827}" type="presParOf" srcId="{37F8CA77-BA1B-4051-A6AF-8F016CDA6849}" destId="{3CDD8BAC-67B7-468B-A441-76E8F1351C1D}" srcOrd="0" destOrd="0" presId="urn:microsoft.com/office/officeart/2005/8/layout/orgChart1"/>
    <dgm:cxn modelId="{D3E5FD9B-43A8-4EE3-BF49-7F314AA7A896}" type="presParOf" srcId="{3CDD8BAC-67B7-468B-A441-76E8F1351C1D}" destId="{3B2A46C4-E012-42CA-9196-618DFB816AE3}" srcOrd="0" destOrd="0" presId="urn:microsoft.com/office/officeart/2005/8/layout/orgChart1"/>
    <dgm:cxn modelId="{28051821-7F53-45B2-80D1-37374D1B9D15}" type="presParOf" srcId="{3CDD8BAC-67B7-468B-A441-76E8F1351C1D}" destId="{6BFF6D86-DE50-4FD8-AD3A-B4786C053800}" srcOrd="1" destOrd="0" presId="urn:microsoft.com/office/officeart/2005/8/layout/orgChart1"/>
    <dgm:cxn modelId="{39AEE01F-22C8-4A59-A6A0-05772A9C2EEA}" type="presParOf" srcId="{37F8CA77-BA1B-4051-A6AF-8F016CDA6849}" destId="{23292F56-7D7A-4B35-8C0F-0DFD16BE84F6}" srcOrd="1" destOrd="0" presId="urn:microsoft.com/office/officeart/2005/8/layout/orgChart1"/>
    <dgm:cxn modelId="{B266F59E-8A35-4D60-8DCD-4C8B280C5CE8}" type="presParOf" srcId="{37F8CA77-BA1B-4051-A6AF-8F016CDA6849}" destId="{3FE26C35-EF43-465A-A935-F56D5CE0815B}" srcOrd="2" destOrd="0" presId="urn:microsoft.com/office/officeart/2005/8/layout/orgChart1"/>
    <dgm:cxn modelId="{F9A7E5ED-6F9B-430A-BE8A-8B82DF019998}" type="presParOf" srcId="{C035DEB9-069B-4988-88CB-F4E3954F292D}" destId="{A756865B-7C08-4AA3-985B-4DEB04B5C0DB}" srcOrd="12" destOrd="0" presId="urn:microsoft.com/office/officeart/2005/8/layout/orgChart1"/>
    <dgm:cxn modelId="{1F6FDA51-A611-46E9-B5DA-426FAD482AA7}" type="presParOf" srcId="{C035DEB9-069B-4988-88CB-F4E3954F292D}" destId="{71C0D8AC-3F7A-4D2B-AED1-DF8A92890F8E}" srcOrd="13" destOrd="0" presId="urn:microsoft.com/office/officeart/2005/8/layout/orgChart1"/>
    <dgm:cxn modelId="{EC4957C0-9D2E-4EC2-99A2-7EF4773C80BE}" type="presParOf" srcId="{71C0D8AC-3F7A-4D2B-AED1-DF8A92890F8E}" destId="{E5D940E6-659D-451A-87F8-B3479F5D1DFB}" srcOrd="0" destOrd="0" presId="urn:microsoft.com/office/officeart/2005/8/layout/orgChart1"/>
    <dgm:cxn modelId="{908E212B-331B-479A-8A0C-17D94D119708}" type="presParOf" srcId="{E5D940E6-659D-451A-87F8-B3479F5D1DFB}" destId="{16AD2C10-09B8-4D24-A131-6D0858DD9D4E}" srcOrd="0" destOrd="0" presId="urn:microsoft.com/office/officeart/2005/8/layout/orgChart1"/>
    <dgm:cxn modelId="{B98E04E1-05AD-4BDC-BD8F-B7884C5644EE}" type="presParOf" srcId="{E5D940E6-659D-451A-87F8-B3479F5D1DFB}" destId="{4C5362AD-D5D2-4482-B692-3F04DC136790}" srcOrd="1" destOrd="0" presId="urn:microsoft.com/office/officeart/2005/8/layout/orgChart1"/>
    <dgm:cxn modelId="{7715E47D-1C70-4F14-BEC1-8A7B76DC6282}" type="presParOf" srcId="{71C0D8AC-3F7A-4D2B-AED1-DF8A92890F8E}" destId="{D429C39E-45F2-41A0-827C-691302EF853A}" srcOrd="1" destOrd="0" presId="urn:microsoft.com/office/officeart/2005/8/layout/orgChart1"/>
    <dgm:cxn modelId="{13FF6842-4D73-4E56-BF15-B916D91C63A7}" type="presParOf" srcId="{71C0D8AC-3F7A-4D2B-AED1-DF8A92890F8E}" destId="{2470D796-7AF9-4448-BEE6-F199462805C5}" srcOrd="2" destOrd="0" presId="urn:microsoft.com/office/officeart/2005/8/layout/orgChart1"/>
    <dgm:cxn modelId="{FAC8DF9D-9393-44A7-8E87-25DD3321B7C1}" type="presParOf" srcId="{C035DEB9-069B-4988-88CB-F4E3954F292D}" destId="{193FCD16-3CE6-4E6B-B807-A6FA194C1BD1}" srcOrd="14" destOrd="0" presId="urn:microsoft.com/office/officeart/2005/8/layout/orgChart1"/>
    <dgm:cxn modelId="{8382C083-03A0-4C8B-AA7D-0292210E1F0A}" type="presParOf" srcId="{C035DEB9-069B-4988-88CB-F4E3954F292D}" destId="{BEFFBDFC-368F-467E-AA37-6600D10D7F9D}" srcOrd="15" destOrd="0" presId="urn:microsoft.com/office/officeart/2005/8/layout/orgChart1"/>
    <dgm:cxn modelId="{C96CA589-8511-4BD2-92FB-DE9D00FCE0C9}" type="presParOf" srcId="{BEFFBDFC-368F-467E-AA37-6600D10D7F9D}" destId="{F835161C-2675-4186-A151-8F69F4AFEFE4}" srcOrd="0" destOrd="0" presId="urn:microsoft.com/office/officeart/2005/8/layout/orgChart1"/>
    <dgm:cxn modelId="{D723CF43-A060-4EA7-8EDE-E19A16D8747F}" type="presParOf" srcId="{F835161C-2675-4186-A151-8F69F4AFEFE4}" destId="{F834ADB5-7A26-45FF-971F-619F2CEFD293}" srcOrd="0" destOrd="0" presId="urn:microsoft.com/office/officeart/2005/8/layout/orgChart1"/>
    <dgm:cxn modelId="{90D48392-2990-4DEB-A385-731E5A6E5BF4}" type="presParOf" srcId="{F835161C-2675-4186-A151-8F69F4AFEFE4}" destId="{607ACFD6-F144-4AE2-A299-FACAE11D667B}" srcOrd="1" destOrd="0" presId="urn:microsoft.com/office/officeart/2005/8/layout/orgChart1"/>
    <dgm:cxn modelId="{00B23D96-A442-4EC4-A5F0-63C99A6670D3}" type="presParOf" srcId="{BEFFBDFC-368F-467E-AA37-6600D10D7F9D}" destId="{13F21329-D27C-4CE7-B544-6B9EF5D9BC36}" srcOrd="1" destOrd="0" presId="urn:microsoft.com/office/officeart/2005/8/layout/orgChart1"/>
    <dgm:cxn modelId="{C3A5C098-1AD8-4737-A21F-F25F2055CB08}" type="presParOf" srcId="{BEFFBDFC-368F-467E-AA37-6600D10D7F9D}" destId="{85D136D3-1B13-435C-BCD4-825B26B1550B}" srcOrd="2" destOrd="0" presId="urn:microsoft.com/office/officeart/2005/8/layout/orgChart1"/>
    <dgm:cxn modelId="{B0C80A78-2A34-4CAB-BDD7-6B10B94B0C31}" type="presParOf" srcId="{004399F6-1C27-4DA8-A0A8-610A65602630}" destId="{6F1A0CEC-616E-43DE-939B-CD9D374E5395}" srcOrd="2" destOrd="0" presId="urn:microsoft.com/office/officeart/2005/8/layout/orgChart1"/>
    <dgm:cxn modelId="{597F2BC2-490C-4906-853C-D2919607FE4F}" type="presParOf" srcId="{AF42636B-4170-491E-88B2-9B64944A4F58}" destId="{D290488A-C93A-441F-9219-D30AEF4FF063}" srcOrd="6" destOrd="0" presId="urn:microsoft.com/office/officeart/2005/8/layout/orgChart1"/>
    <dgm:cxn modelId="{7FAA85F3-BBDB-489F-93D3-EAFEEC296F8E}" type="presParOf" srcId="{AF42636B-4170-491E-88B2-9B64944A4F58}" destId="{D9A61556-497E-455B-86C5-C31EDE701FE6}" srcOrd="7" destOrd="0" presId="urn:microsoft.com/office/officeart/2005/8/layout/orgChart1"/>
    <dgm:cxn modelId="{15DA84A7-8F30-40A0-8A27-8941CD7C1620}" type="presParOf" srcId="{D9A61556-497E-455B-86C5-C31EDE701FE6}" destId="{B1425A12-38AE-46D3-9791-663EFEBFCF2A}" srcOrd="0" destOrd="0" presId="urn:microsoft.com/office/officeart/2005/8/layout/orgChart1"/>
    <dgm:cxn modelId="{555F47DA-9D7B-4033-A866-952DEDD2D5F5}" type="presParOf" srcId="{B1425A12-38AE-46D3-9791-663EFEBFCF2A}" destId="{9086573B-895B-4710-923D-ED528D9BD8AE}" srcOrd="0" destOrd="0" presId="urn:microsoft.com/office/officeart/2005/8/layout/orgChart1"/>
    <dgm:cxn modelId="{66E9B2C2-ACBF-433F-96FF-A022D8224484}" type="presParOf" srcId="{B1425A12-38AE-46D3-9791-663EFEBFCF2A}" destId="{317D0E8C-6346-4652-BC30-CF45CAD19AB0}" srcOrd="1" destOrd="0" presId="urn:microsoft.com/office/officeart/2005/8/layout/orgChart1"/>
    <dgm:cxn modelId="{E56514D2-62D8-4E26-BEC4-6AB70855B2FD}" type="presParOf" srcId="{D9A61556-497E-455B-86C5-C31EDE701FE6}" destId="{B3AB9DF2-14C0-425B-ADF6-DC3A250308C9}" srcOrd="1" destOrd="0" presId="urn:microsoft.com/office/officeart/2005/8/layout/orgChart1"/>
    <dgm:cxn modelId="{274EDC59-9D32-421C-B584-E5954EB25883}" type="presParOf" srcId="{B3AB9DF2-14C0-425B-ADF6-DC3A250308C9}" destId="{D3A0E4CA-5EB5-4D94-8F98-6075349CE04F}" srcOrd="0" destOrd="0" presId="urn:microsoft.com/office/officeart/2005/8/layout/orgChart1"/>
    <dgm:cxn modelId="{EB981E58-D50C-4D97-8F46-1386CAE96CF3}" type="presParOf" srcId="{B3AB9DF2-14C0-425B-ADF6-DC3A250308C9}" destId="{DDA95C38-3527-4B07-A141-0EB69C07F4A8}" srcOrd="1" destOrd="0" presId="urn:microsoft.com/office/officeart/2005/8/layout/orgChart1"/>
    <dgm:cxn modelId="{9703822D-60FB-4DE4-962A-992FA4FBAC32}" type="presParOf" srcId="{DDA95C38-3527-4B07-A141-0EB69C07F4A8}" destId="{0A2C7EED-BA11-441C-A4DC-F4A38BF9D3F9}" srcOrd="0" destOrd="0" presId="urn:microsoft.com/office/officeart/2005/8/layout/orgChart1"/>
    <dgm:cxn modelId="{58E72E1D-F3A3-49F8-9B54-8F220E87E4DE}" type="presParOf" srcId="{0A2C7EED-BA11-441C-A4DC-F4A38BF9D3F9}" destId="{3BACD320-64D5-48CB-A406-1FD235A25371}" srcOrd="0" destOrd="0" presId="urn:microsoft.com/office/officeart/2005/8/layout/orgChart1"/>
    <dgm:cxn modelId="{233867CD-D054-4068-B35C-E5A7106D5BCB}" type="presParOf" srcId="{0A2C7EED-BA11-441C-A4DC-F4A38BF9D3F9}" destId="{02F54D51-E6CC-4079-9383-EB773DAC2A32}" srcOrd="1" destOrd="0" presId="urn:microsoft.com/office/officeart/2005/8/layout/orgChart1"/>
    <dgm:cxn modelId="{F166E504-DF33-4980-87AC-A36C09D38126}" type="presParOf" srcId="{DDA95C38-3527-4B07-A141-0EB69C07F4A8}" destId="{5C76C17D-312F-4B3D-9ADE-B734D5521D75}" srcOrd="1" destOrd="0" presId="urn:microsoft.com/office/officeart/2005/8/layout/orgChart1"/>
    <dgm:cxn modelId="{6C341EBD-C7A5-4B2E-8193-50C77ED100EA}" type="presParOf" srcId="{DDA95C38-3527-4B07-A141-0EB69C07F4A8}" destId="{A7A98480-E242-4598-A570-034D96B46E7D}" srcOrd="2" destOrd="0" presId="urn:microsoft.com/office/officeart/2005/8/layout/orgChart1"/>
    <dgm:cxn modelId="{8A18C74B-C0E4-466D-9448-D547FC8552AD}" type="presParOf" srcId="{B3AB9DF2-14C0-425B-ADF6-DC3A250308C9}" destId="{1D787C32-8038-4376-B4B4-28480D436E35}" srcOrd="2" destOrd="0" presId="urn:microsoft.com/office/officeart/2005/8/layout/orgChart1"/>
    <dgm:cxn modelId="{B2E2E961-6576-453C-B4CA-C1627530595B}" type="presParOf" srcId="{B3AB9DF2-14C0-425B-ADF6-DC3A250308C9}" destId="{062339F2-0A14-4895-A13A-46287FBB7DD8}" srcOrd="3" destOrd="0" presId="urn:microsoft.com/office/officeart/2005/8/layout/orgChart1"/>
    <dgm:cxn modelId="{158D072A-716A-42FD-8F74-AD3A8026CD01}" type="presParOf" srcId="{062339F2-0A14-4895-A13A-46287FBB7DD8}" destId="{7261DCCB-626D-43EA-80DD-BFA5CB11904E}" srcOrd="0" destOrd="0" presId="urn:microsoft.com/office/officeart/2005/8/layout/orgChart1"/>
    <dgm:cxn modelId="{20344F4E-B57C-4C34-AE77-6BF3BBB18C54}" type="presParOf" srcId="{7261DCCB-626D-43EA-80DD-BFA5CB11904E}" destId="{72F83B47-A968-4EEE-AD6A-79AC3F699F7C}" srcOrd="0" destOrd="0" presId="urn:microsoft.com/office/officeart/2005/8/layout/orgChart1"/>
    <dgm:cxn modelId="{386ECD70-7956-4E8A-8ACA-6F6E5F59EE49}" type="presParOf" srcId="{7261DCCB-626D-43EA-80DD-BFA5CB11904E}" destId="{4FDB6D62-C0EC-44A8-A1D9-8D173325732E}" srcOrd="1" destOrd="0" presId="urn:microsoft.com/office/officeart/2005/8/layout/orgChart1"/>
    <dgm:cxn modelId="{D2AF06CE-8B8C-43CD-9CCE-629EC248F505}" type="presParOf" srcId="{062339F2-0A14-4895-A13A-46287FBB7DD8}" destId="{EEAC40A2-3E1F-4711-8229-10145EDF3143}" srcOrd="1" destOrd="0" presId="urn:microsoft.com/office/officeart/2005/8/layout/orgChart1"/>
    <dgm:cxn modelId="{5E000C7D-A995-4669-B964-E6FDB17181A0}" type="presParOf" srcId="{062339F2-0A14-4895-A13A-46287FBB7DD8}" destId="{993FF7F4-CD4D-4FA5-987C-124A25D67E1E}" srcOrd="2" destOrd="0" presId="urn:microsoft.com/office/officeart/2005/8/layout/orgChart1"/>
    <dgm:cxn modelId="{8462B365-9699-492F-8C55-E33B762B0401}" type="presParOf" srcId="{B3AB9DF2-14C0-425B-ADF6-DC3A250308C9}" destId="{F802918B-F720-4BDC-9CDE-0A41A5C6A85B}" srcOrd="4" destOrd="0" presId="urn:microsoft.com/office/officeart/2005/8/layout/orgChart1"/>
    <dgm:cxn modelId="{8A4DE093-C402-421E-BEA7-3FC7F2BD1D7A}" type="presParOf" srcId="{B3AB9DF2-14C0-425B-ADF6-DC3A250308C9}" destId="{61273376-971D-4A5C-A532-4C1C6408A246}" srcOrd="5" destOrd="0" presId="urn:microsoft.com/office/officeart/2005/8/layout/orgChart1"/>
    <dgm:cxn modelId="{F4C86E5E-75EF-46BE-A039-2FF90FA14773}" type="presParOf" srcId="{61273376-971D-4A5C-A532-4C1C6408A246}" destId="{AF0B620B-3627-4D64-8580-F423C9AEC5B2}" srcOrd="0" destOrd="0" presId="urn:microsoft.com/office/officeart/2005/8/layout/orgChart1"/>
    <dgm:cxn modelId="{16795C94-FAE0-41B3-AE40-6C251515C8F8}" type="presParOf" srcId="{AF0B620B-3627-4D64-8580-F423C9AEC5B2}" destId="{4954BA78-2463-4223-AF49-B6BB6473B462}" srcOrd="0" destOrd="0" presId="urn:microsoft.com/office/officeart/2005/8/layout/orgChart1"/>
    <dgm:cxn modelId="{D3A51031-8F8F-4922-A398-797CB0340A7E}" type="presParOf" srcId="{AF0B620B-3627-4D64-8580-F423C9AEC5B2}" destId="{6135AE39-9B97-4A6B-9DE8-5B40336F06D0}" srcOrd="1" destOrd="0" presId="urn:microsoft.com/office/officeart/2005/8/layout/orgChart1"/>
    <dgm:cxn modelId="{F28EBC26-8556-4634-85F5-68FBBB6B7A4C}" type="presParOf" srcId="{61273376-971D-4A5C-A532-4C1C6408A246}" destId="{7F813798-43E8-426F-9434-ED191D36DCAE}" srcOrd="1" destOrd="0" presId="urn:microsoft.com/office/officeart/2005/8/layout/orgChart1"/>
    <dgm:cxn modelId="{576E5150-FAC7-42D7-A75F-CC4DEA408197}" type="presParOf" srcId="{61273376-971D-4A5C-A532-4C1C6408A246}" destId="{1C08F1B7-0474-4DE3-A049-2BA4CC94972E}" srcOrd="2" destOrd="0" presId="urn:microsoft.com/office/officeart/2005/8/layout/orgChart1"/>
    <dgm:cxn modelId="{64B0B90E-449D-4E5E-A6F2-28CC7E6D7D1A}" type="presParOf" srcId="{B3AB9DF2-14C0-425B-ADF6-DC3A250308C9}" destId="{020235DE-0BDC-45D6-A8F9-CCD91B00D4C5}" srcOrd="6" destOrd="0" presId="urn:microsoft.com/office/officeart/2005/8/layout/orgChart1"/>
    <dgm:cxn modelId="{99C06B7D-0385-4110-A3BB-00E4D8429C06}" type="presParOf" srcId="{B3AB9DF2-14C0-425B-ADF6-DC3A250308C9}" destId="{D656F4F8-0913-4200-B018-6BF83106E603}" srcOrd="7" destOrd="0" presId="urn:microsoft.com/office/officeart/2005/8/layout/orgChart1"/>
    <dgm:cxn modelId="{41095F1F-1B9D-4129-8F28-8895428E1C13}" type="presParOf" srcId="{D656F4F8-0913-4200-B018-6BF83106E603}" destId="{86A87684-7669-4843-AC2E-F8FD7070E705}" srcOrd="0" destOrd="0" presId="urn:microsoft.com/office/officeart/2005/8/layout/orgChart1"/>
    <dgm:cxn modelId="{056A2C44-1AF8-4C7D-87AB-42D06567114F}" type="presParOf" srcId="{86A87684-7669-4843-AC2E-F8FD7070E705}" destId="{00D194D1-2B8A-481A-9875-5B10D5DF5440}" srcOrd="0" destOrd="0" presId="urn:microsoft.com/office/officeart/2005/8/layout/orgChart1"/>
    <dgm:cxn modelId="{BF62B28B-5BB1-4AFD-BD2A-4E4EDEDFFA38}" type="presParOf" srcId="{86A87684-7669-4843-AC2E-F8FD7070E705}" destId="{80D1BDDB-5F50-492F-B42F-9E0AF0B8D37C}" srcOrd="1" destOrd="0" presId="urn:microsoft.com/office/officeart/2005/8/layout/orgChart1"/>
    <dgm:cxn modelId="{2118D30E-DCF0-4AFC-B97A-E13995F6EBE7}" type="presParOf" srcId="{D656F4F8-0913-4200-B018-6BF83106E603}" destId="{261F9137-5F55-4BDA-A4C2-DBAB7448AF71}" srcOrd="1" destOrd="0" presId="urn:microsoft.com/office/officeart/2005/8/layout/orgChart1"/>
    <dgm:cxn modelId="{69650221-98DA-4E93-8A4D-C90285562F6B}" type="presParOf" srcId="{D656F4F8-0913-4200-B018-6BF83106E603}" destId="{70A5F51D-E2B2-4444-A7F7-D87911BA9147}" srcOrd="2" destOrd="0" presId="urn:microsoft.com/office/officeart/2005/8/layout/orgChart1"/>
    <dgm:cxn modelId="{338E5D55-4C35-409A-891C-733F723A4025}" type="presParOf" srcId="{B3AB9DF2-14C0-425B-ADF6-DC3A250308C9}" destId="{A3717FBF-8C2F-4044-B8D5-9DAE4A87587A}" srcOrd="8" destOrd="0" presId="urn:microsoft.com/office/officeart/2005/8/layout/orgChart1"/>
    <dgm:cxn modelId="{94F2B8A9-CB46-44C0-A7E4-3E715EF45744}" type="presParOf" srcId="{B3AB9DF2-14C0-425B-ADF6-DC3A250308C9}" destId="{136441D9-F56F-445E-88DB-57237A75648B}" srcOrd="9" destOrd="0" presId="urn:microsoft.com/office/officeart/2005/8/layout/orgChart1"/>
    <dgm:cxn modelId="{68A12E1E-185B-405A-B94A-907F0FE70A00}" type="presParOf" srcId="{136441D9-F56F-445E-88DB-57237A75648B}" destId="{CAEA4774-7556-481B-92E3-B36D047D571E}" srcOrd="0" destOrd="0" presId="urn:microsoft.com/office/officeart/2005/8/layout/orgChart1"/>
    <dgm:cxn modelId="{2E14D05B-C8F5-436D-8B41-96285D930F25}" type="presParOf" srcId="{CAEA4774-7556-481B-92E3-B36D047D571E}" destId="{539549A2-E029-4D3D-B18F-E0346D3A7399}" srcOrd="0" destOrd="0" presId="urn:microsoft.com/office/officeart/2005/8/layout/orgChart1"/>
    <dgm:cxn modelId="{FC7957DE-8AF0-4B2C-8E58-064C5FB52D4C}" type="presParOf" srcId="{CAEA4774-7556-481B-92E3-B36D047D571E}" destId="{B563126E-18CE-4E88-9849-F15EBECF56B3}" srcOrd="1" destOrd="0" presId="urn:microsoft.com/office/officeart/2005/8/layout/orgChart1"/>
    <dgm:cxn modelId="{A431ED49-0D18-4990-872D-DDF340FBECA2}" type="presParOf" srcId="{136441D9-F56F-445E-88DB-57237A75648B}" destId="{C97E4723-27EC-44E8-8C89-533F779D2992}" srcOrd="1" destOrd="0" presId="urn:microsoft.com/office/officeart/2005/8/layout/orgChart1"/>
    <dgm:cxn modelId="{3F2CDC05-ABDF-468C-8CA4-64EE6E81944F}" type="presParOf" srcId="{136441D9-F56F-445E-88DB-57237A75648B}" destId="{90D79BA5-32F2-45D4-A851-E1C1D7FFF773}" srcOrd="2" destOrd="0" presId="urn:microsoft.com/office/officeart/2005/8/layout/orgChart1"/>
    <dgm:cxn modelId="{309A5269-213C-4C64-83C9-B88F29C1BAD5}" type="presParOf" srcId="{B3AB9DF2-14C0-425B-ADF6-DC3A250308C9}" destId="{4DEF852A-92DC-BB41-B37B-6069BCB98783}" srcOrd="10" destOrd="0" presId="urn:microsoft.com/office/officeart/2005/8/layout/orgChart1"/>
    <dgm:cxn modelId="{1FEC1D34-24D9-40F3-991D-201EA19F1F43}" type="presParOf" srcId="{B3AB9DF2-14C0-425B-ADF6-DC3A250308C9}" destId="{4F37CC87-FAB3-5948-8465-145CC8DE3739}" srcOrd="11" destOrd="0" presId="urn:microsoft.com/office/officeart/2005/8/layout/orgChart1"/>
    <dgm:cxn modelId="{B24B3662-8A2A-406E-8469-6AF108AEE224}" type="presParOf" srcId="{4F37CC87-FAB3-5948-8465-145CC8DE3739}" destId="{60318D7D-497A-F048-81FA-3880344856EC}" srcOrd="0" destOrd="0" presId="urn:microsoft.com/office/officeart/2005/8/layout/orgChart1"/>
    <dgm:cxn modelId="{F8B6739A-7AC6-4B1F-8242-3E84656FEF99}" type="presParOf" srcId="{60318D7D-497A-F048-81FA-3880344856EC}" destId="{90DF944D-E3E2-D64A-B512-66BC2EBCD7F0}" srcOrd="0" destOrd="0" presId="urn:microsoft.com/office/officeart/2005/8/layout/orgChart1"/>
    <dgm:cxn modelId="{D996DF47-592F-440E-A576-0A0B545B3041}" type="presParOf" srcId="{60318D7D-497A-F048-81FA-3880344856EC}" destId="{EF42FB4B-F1A4-A947-8BC4-CC32FDD90D6A}" srcOrd="1" destOrd="0" presId="urn:microsoft.com/office/officeart/2005/8/layout/orgChart1"/>
    <dgm:cxn modelId="{046D7AA5-DDB1-456A-B2EB-6761AA8E83EB}" type="presParOf" srcId="{4F37CC87-FAB3-5948-8465-145CC8DE3739}" destId="{CBBF8AF3-CAEC-114D-9ABE-2738D4D1B101}" srcOrd="1" destOrd="0" presId="urn:microsoft.com/office/officeart/2005/8/layout/orgChart1"/>
    <dgm:cxn modelId="{0BA168E8-CA63-4068-AB1A-CF36173A8144}" type="presParOf" srcId="{4F37CC87-FAB3-5948-8465-145CC8DE3739}" destId="{8CA08BD1-2BC8-964C-AFDB-9398424AEF92}" srcOrd="2" destOrd="0" presId="urn:microsoft.com/office/officeart/2005/8/layout/orgChart1"/>
    <dgm:cxn modelId="{BB30C447-CD6E-4FC9-96B1-38B551C22BF9}" type="presParOf" srcId="{B3AB9DF2-14C0-425B-ADF6-DC3A250308C9}" destId="{2C3921F9-529F-4123-862A-3BE0CBD85DCB}" srcOrd="12" destOrd="0" presId="urn:microsoft.com/office/officeart/2005/8/layout/orgChart1"/>
    <dgm:cxn modelId="{19795AE0-A874-4DC4-B3E9-8C5CDC5981BE}" type="presParOf" srcId="{B3AB9DF2-14C0-425B-ADF6-DC3A250308C9}" destId="{CC437CBE-C216-4279-B4C1-4FBB76EAF993}" srcOrd="13" destOrd="0" presId="urn:microsoft.com/office/officeart/2005/8/layout/orgChart1"/>
    <dgm:cxn modelId="{1DA29BD6-82E8-4CED-B957-21F63953A77C}" type="presParOf" srcId="{CC437CBE-C216-4279-B4C1-4FBB76EAF993}" destId="{0424BEC9-6886-41E2-B2C5-F4832B51E44D}" srcOrd="0" destOrd="0" presId="urn:microsoft.com/office/officeart/2005/8/layout/orgChart1"/>
    <dgm:cxn modelId="{1D3EB0FD-1151-4CDA-AEE8-B281DFCE1036}" type="presParOf" srcId="{0424BEC9-6886-41E2-B2C5-F4832B51E44D}" destId="{EA2A5157-29D8-4D53-8AB0-9DACBFD1CD1D}" srcOrd="0" destOrd="0" presId="urn:microsoft.com/office/officeart/2005/8/layout/orgChart1"/>
    <dgm:cxn modelId="{28FC8A00-3AB8-45AA-A9C5-9CF5F6219C50}" type="presParOf" srcId="{0424BEC9-6886-41E2-B2C5-F4832B51E44D}" destId="{377D3285-BAC1-45BC-8F1E-862302F407B8}" srcOrd="1" destOrd="0" presId="urn:microsoft.com/office/officeart/2005/8/layout/orgChart1"/>
    <dgm:cxn modelId="{580CC273-29E9-4AEA-B064-2688B07D64EF}" type="presParOf" srcId="{CC437CBE-C216-4279-B4C1-4FBB76EAF993}" destId="{F61EC97B-AFFE-4221-9557-C018C07E404F}" srcOrd="1" destOrd="0" presId="urn:microsoft.com/office/officeart/2005/8/layout/orgChart1"/>
    <dgm:cxn modelId="{BB5B2767-29B4-47B9-B035-EA647342F3CD}" type="presParOf" srcId="{CC437CBE-C216-4279-B4C1-4FBB76EAF993}" destId="{A6D807DF-D83E-45A5-91E4-A20765491266}" srcOrd="2" destOrd="0" presId="urn:microsoft.com/office/officeart/2005/8/layout/orgChart1"/>
    <dgm:cxn modelId="{1D208A9A-561B-45C2-A141-677897593E5D}" type="presParOf" srcId="{D9A61556-497E-455B-86C5-C31EDE701FE6}" destId="{385F52AA-B03C-41D9-9097-AAF961C893B6}" srcOrd="2" destOrd="0" presId="urn:microsoft.com/office/officeart/2005/8/layout/orgChart1"/>
    <dgm:cxn modelId="{B012E0CF-2153-4F5D-A23A-6A480A87CC23}" type="presParOf" srcId="{BF2AA028-9F29-44B2-BDD7-720488D6A206}" destId="{612EB53C-7D87-4A76-B0CD-72E34857CDA0}" srcOrd="2" destOrd="0" presId="urn:microsoft.com/office/officeart/2005/8/layout/orgChart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992F02-6805-4FB5-8859-8E6AD9406A0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3038A9-7419-4CBD-9DB3-35BC9747AC1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LaTasha Robinson</a:t>
          </a:r>
        </a:p>
        <a:p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Human Resources &amp; </a:t>
          </a:r>
          <a:b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Faculty Affairs</a:t>
          </a:r>
          <a:endParaRPr lang="en-US" sz="14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80FB4CC6-8088-4656-BE5F-BCB1E782AF36}" type="parTrans" cxnId="{691158D6-46AB-412A-A39C-25D69674DD7C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 sz="100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F9D1AA0F-5378-4425-9016-F260396DBD3C}" type="sibTrans" cxnId="{691158D6-46AB-412A-A39C-25D69674DD7C}">
      <dgm:prSet/>
      <dgm:spPr/>
      <dgm:t>
        <a:bodyPr/>
        <a:lstStyle/>
        <a:p>
          <a:endParaRPr lang="en-US"/>
        </a:p>
      </dgm:t>
    </dgm:pt>
    <dgm:pt modelId="{1342B8C1-934C-4066-891A-3BE242D4E7F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en-US" sz="1400" b="1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Antonia Demons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Human Resources Administrative Assistant</a:t>
          </a:r>
          <a:b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endParaRPr lang="en-US" sz="14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04DC00DD-83DA-45BB-A50F-A70151D64BBA}" type="parTrans" cxnId="{0DA0B5F7-9F90-444C-9155-A3010E0043CE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 sz="140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F7820A31-20E7-4A75-B713-90C088E18F82}" type="sibTrans" cxnId="{0DA0B5F7-9F90-444C-9155-A3010E0043CE}">
      <dgm:prSet/>
      <dgm:spPr/>
      <dgm:t>
        <a:bodyPr/>
        <a:lstStyle/>
        <a:p>
          <a:endParaRPr lang="en-US"/>
        </a:p>
      </dgm:t>
    </dgm:pt>
    <dgm:pt modelId="{3F883B94-2161-442C-A31E-A4523C56EA3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400" b="1" strike="noStrike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Dontrice Manigo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Human Resources Manager</a:t>
          </a:r>
          <a:endParaRPr lang="en-US" sz="14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71F94AAE-291C-4E66-8550-A60ADDA2878F}" type="parTrans" cxnId="{DF4C1A8F-3725-473A-8D60-72EB961AC6B7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 sz="140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F51C9380-F1E6-4589-9933-BFF2875D2B82}" type="sibTrans" cxnId="{DF4C1A8F-3725-473A-8D60-72EB961AC6B7}">
      <dgm:prSet/>
      <dgm:spPr/>
      <dgm:t>
        <a:bodyPr/>
        <a:lstStyle/>
        <a:p>
          <a:endParaRPr lang="en-US"/>
        </a:p>
      </dgm:t>
    </dgm:pt>
    <dgm:pt modelId="{51316634-656B-487B-BEED-5A242BD1B80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Stephanie Marrs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Associate Director </a:t>
          </a:r>
          <a:b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of Human Resources and </a:t>
          </a:r>
          <a:b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Faculty Affairs</a:t>
          </a:r>
          <a:endParaRPr lang="en-US" sz="14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8F1A7B91-EBF1-4BF8-919A-B169C7EBC98B}" type="parTrans" cxnId="{A2031D06-BC72-4303-8787-C0031863932A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 sz="1400"/>
        </a:p>
      </dgm:t>
    </dgm:pt>
    <dgm:pt modelId="{481192E9-A2B7-4022-988A-19130FB6CA15}" type="sibTrans" cxnId="{A2031D06-BC72-4303-8787-C0031863932A}">
      <dgm:prSet/>
      <dgm:spPr/>
      <dgm:t>
        <a:bodyPr/>
        <a:lstStyle/>
        <a:p>
          <a:endParaRPr lang="en-US"/>
        </a:p>
      </dgm:t>
    </dgm:pt>
    <dgm:pt modelId="{27A623B4-573F-4939-9396-39ADB6D475F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Sherkea Mobley</a:t>
          </a:r>
        </a:p>
        <a:p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Human Resources Manager</a:t>
          </a:r>
          <a:endParaRPr lang="en-US" sz="14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B9719261-40D6-4A2E-B410-E731FBB25F52}" type="parTrans" cxnId="{1464CBFB-ABE4-4BD6-9CB4-0D4160D10F40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866744A6-9659-40AF-A8C5-E796A2345A22}" type="sibTrans" cxnId="{1464CBFB-ABE4-4BD6-9CB4-0D4160D10F40}">
      <dgm:prSet/>
      <dgm:spPr/>
      <dgm:t>
        <a:bodyPr/>
        <a:lstStyle/>
        <a:p>
          <a:endParaRPr lang="en-US"/>
        </a:p>
      </dgm:t>
    </dgm:pt>
    <dgm:pt modelId="{F4B33392-73EA-2349-9426-14E84862333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Tonya Johnson</a:t>
          </a:r>
          <a:b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Human Resources Manager</a:t>
          </a:r>
        </a:p>
      </dgm:t>
    </dgm:pt>
    <dgm:pt modelId="{391FDE72-0455-0749-A04D-EAA2F7D6C299}" type="parTrans" cxnId="{B7ABD570-6CD3-1C4B-8F19-17D113165CBF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39EECF27-1ECF-6F4A-8620-7A685695C6A0}" type="sibTrans" cxnId="{B7ABD570-6CD3-1C4B-8F19-17D113165CBF}">
      <dgm:prSet/>
      <dgm:spPr/>
      <dgm:t>
        <a:bodyPr/>
        <a:lstStyle/>
        <a:p>
          <a:endParaRPr lang="en-US"/>
        </a:p>
      </dgm:t>
    </dgm:pt>
    <dgm:pt modelId="{2BFA11E6-83D2-3D43-B805-E400EB63C440}">
      <dgm:prSet custT="1"/>
      <dgm:spPr>
        <a:noFill/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P’Laura Padgett</a:t>
          </a:r>
        </a:p>
        <a:p>
          <a:r>
            <a:rPr lang="en-US" sz="1400" dirty="0">
              <a:solidFill>
                <a:schemeClr val="tx1"/>
              </a:solidFill>
              <a:latin typeface="Arial Narrow" panose="020B0606020202030204" pitchFamily="34" charset="0"/>
            </a:rPr>
            <a:t>HR Consultant and Training Manager</a:t>
          </a:r>
        </a:p>
      </dgm:t>
    </dgm:pt>
    <dgm:pt modelId="{4C125214-A29C-9F43-9B0F-72FF3A6F33DC}" type="parTrans" cxnId="{CD2ABBF3-E4FD-5641-91B4-811BCCA21659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2A2EB6D7-24A8-FD42-95FE-055F06C08311}" type="sibTrans" cxnId="{CD2ABBF3-E4FD-5641-91B4-811BCCA21659}">
      <dgm:prSet/>
      <dgm:spPr/>
      <dgm:t>
        <a:bodyPr/>
        <a:lstStyle/>
        <a:p>
          <a:endParaRPr lang="en-US"/>
        </a:p>
      </dgm:t>
    </dgm:pt>
    <dgm:pt modelId="{59643B29-3033-4D22-AD65-87C29DE74D3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Mark Gumba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Human Resources Manager</a:t>
          </a:r>
          <a:endParaRPr lang="en-US" sz="14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284043FE-C19B-4E02-A521-7F1853AE7C39}" type="sibTrans" cxnId="{033E8236-02E5-403E-B6CB-19B749B200E3}">
      <dgm:prSet/>
      <dgm:spPr/>
      <dgm:t>
        <a:bodyPr/>
        <a:lstStyle/>
        <a:p>
          <a:endParaRPr lang="en-US"/>
        </a:p>
      </dgm:t>
    </dgm:pt>
    <dgm:pt modelId="{D77F535C-2A29-490B-A65A-9DF2685BF0F2}" type="parTrans" cxnId="{033E8236-02E5-403E-B6CB-19B749B200E3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 sz="140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8E2535A4-A92F-42CB-9297-273010552250}">
      <dgm:prSet custT="1"/>
      <dgm:spPr>
        <a:solidFill>
          <a:schemeClr val="bg1">
            <a:lumMod val="65000"/>
          </a:schemeClr>
        </a:solidFill>
        <a:ln w="9525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Ashley Maciaszek</a:t>
          </a:r>
        </a:p>
        <a:p>
          <a:r>
            <a:rPr lang="en-US" sz="1400" b="0" dirty="0">
              <a:solidFill>
                <a:schemeClr val="tx1"/>
              </a:solidFill>
              <a:latin typeface="Arial Narrow" panose="020B0606020202030204" pitchFamily="34" charset="0"/>
            </a:rPr>
            <a:t>Assistant Dean for Finance and Operations</a:t>
          </a:r>
        </a:p>
      </dgm:t>
    </dgm:pt>
    <dgm:pt modelId="{D6583819-E96E-4EF9-8B10-EFAD5BD6AF4B}" type="parTrans" cxnId="{ED28B40E-7498-4D17-BF32-409CC220A99D}">
      <dgm:prSet/>
      <dgm:spPr/>
      <dgm:t>
        <a:bodyPr/>
        <a:lstStyle/>
        <a:p>
          <a:endParaRPr lang="en-US"/>
        </a:p>
      </dgm:t>
    </dgm:pt>
    <dgm:pt modelId="{52F2565D-C957-41A3-81C5-F61C54DBA013}" type="sibTrans" cxnId="{ED28B40E-7498-4D17-BF32-409CC220A99D}">
      <dgm:prSet/>
      <dgm:spPr/>
      <dgm:t>
        <a:bodyPr/>
        <a:lstStyle/>
        <a:p>
          <a:endParaRPr lang="en-US"/>
        </a:p>
      </dgm:t>
    </dgm:pt>
    <dgm:pt modelId="{D942266A-49DD-41E4-822D-C4E08B38775D}" type="pres">
      <dgm:prSet presAssocID="{34992F02-6805-4FB5-8859-8E6AD9406A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E6CD47F-3862-437E-B7D8-4A36EAB7275B}" type="pres">
      <dgm:prSet presAssocID="{8E2535A4-A92F-42CB-9297-273010552250}" presName="hierRoot1" presStyleCnt="0">
        <dgm:presLayoutVars>
          <dgm:hierBranch val="init"/>
        </dgm:presLayoutVars>
      </dgm:prSet>
      <dgm:spPr/>
    </dgm:pt>
    <dgm:pt modelId="{F909F6CD-4C6A-46F5-B055-322A9EEF7E4E}" type="pres">
      <dgm:prSet presAssocID="{8E2535A4-A92F-42CB-9297-273010552250}" presName="rootComposite1" presStyleCnt="0"/>
      <dgm:spPr/>
    </dgm:pt>
    <dgm:pt modelId="{2D19119E-FDA3-4DBD-8B51-7F4E11045325}" type="pres">
      <dgm:prSet presAssocID="{8E2535A4-A92F-42CB-9297-273010552250}" presName="rootText1" presStyleLbl="node0" presStyleIdx="0" presStyleCnt="1">
        <dgm:presLayoutVars>
          <dgm:chPref val="3"/>
        </dgm:presLayoutVars>
      </dgm:prSet>
      <dgm:spPr/>
    </dgm:pt>
    <dgm:pt modelId="{7FE43539-CA5B-4DB5-8D06-2AC8F4C7257C}" type="pres">
      <dgm:prSet presAssocID="{8E2535A4-A92F-42CB-9297-273010552250}" presName="rootConnector1" presStyleLbl="node1" presStyleIdx="0" presStyleCnt="0"/>
      <dgm:spPr/>
    </dgm:pt>
    <dgm:pt modelId="{40879A31-E6E4-40F3-A102-586BCB228AB7}" type="pres">
      <dgm:prSet presAssocID="{8E2535A4-A92F-42CB-9297-273010552250}" presName="hierChild2" presStyleCnt="0"/>
      <dgm:spPr/>
    </dgm:pt>
    <dgm:pt modelId="{2455CD45-1619-472F-ADB1-98E93E2316A6}" type="pres">
      <dgm:prSet presAssocID="{80FB4CC6-8088-4656-BE5F-BCB1E782AF36}" presName="Name37" presStyleLbl="parChTrans1D2" presStyleIdx="0" presStyleCnt="1"/>
      <dgm:spPr/>
    </dgm:pt>
    <dgm:pt modelId="{1D765AA2-87A9-41E1-B289-CC0DB688E4AE}" type="pres">
      <dgm:prSet presAssocID="{A03038A9-7419-4CBD-9DB3-35BC9747AC11}" presName="hierRoot2" presStyleCnt="0">
        <dgm:presLayoutVars>
          <dgm:hierBranch val="init"/>
        </dgm:presLayoutVars>
      </dgm:prSet>
      <dgm:spPr/>
    </dgm:pt>
    <dgm:pt modelId="{AC7B0DE0-010F-4334-94A5-BCB120053DFF}" type="pres">
      <dgm:prSet presAssocID="{A03038A9-7419-4CBD-9DB3-35BC9747AC11}" presName="rootComposite" presStyleCnt="0"/>
      <dgm:spPr/>
    </dgm:pt>
    <dgm:pt modelId="{1CE3B484-6406-4CF1-9B71-A102FFCC3CDD}" type="pres">
      <dgm:prSet presAssocID="{A03038A9-7419-4CBD-9DB3-35BC9747AC11}" presName="rootText" presStyleLbl="node2" presStyleIdx="0" presStyleCnt="1" custLinFactNeighborX="-2248" custLinFactNeighborY="-21843">
        <dgm:presLayoutVars>
          <dgm:chPref val="3"/>
        </dgm:presLayoutVars>
      </dgm:prSet>
      <dgm:spPr/>
    </dgm:pt>
    <dgm:pt modelId="{94F9F5A3-BE08-4646-8171-58AE4E0C5573}" type="pres">
      <dgm:prSet presAssocID="{A03038A9-7419-4CBD-9DB3-35BC9747AC11}" presName="rootConnector" presStyleLbl="node2" presStyleIdx="0" presStyleCnt="1"/>
      <dgm:spPr/>
    </dgm:pt>
    <dgm:pt modelId="{CAF49217-1D08-4DDC-B2E1-8662EB641702}" type="pres">
      <dgm:prSet presAssocID="{A03038A9-7419-4CBD-9DB3-35BC9747AC11}" presName="hierChild4" presStyleCnt="0"/>
      <dgm:spPr/>
    </dgm:pt>
    <dgm:pt modelId="{DF8C784B-79DB-4961-9849-147D83962E59}" type="pres">
      <dgm:prSet presAssocID="{8F1A7B91-EBF1-4BF8-919A-B169C7EBC98B}" presName="Name37" presStyleLbl="parChTrans1D3" presStyleIdx="0" presStyleCnt="3"/>
      <dgm:spPr/>
    </dgm:pt>
    <dgm:pt modelId="{3607A2D3-58D9-497D-A05E-C0E548A41EDE}" type="pres">
      <dgm:prSet presAssocID="{51316634-656B-487B-BEED-5A242BD1B80C}" presName="hierRoot2" presStyleCnt="0">
        <dgm:presLayoutVars>
          <dgm:hierBranch/>
        </dgm:presLayoutVars>
      </dgm:prSet>
      <dgm:spPr/>
    </dgm:pt>
    <dgm:pt modelId="{7E8F9A7B-B9E4-47B9-9DAC-AAE1F728482C}" type="pres">
      <dgm:prSet presAssocID="{51316634-656B-487B-BEED-5A242BD1B80C}" presName="rootComposite" presStyleCnt="0"/>
      <dgm:spPr/>
    </dgm:pt>
    <dgm:pt modelId="{345E3DA2-2B90-480C-80ED-0315CA201E29}" type="pres">
      <dgm:prSet presAssocID="{51316634-656B-487B-BEED-5A242BD1B80C}" presName="rootText" presStyleLbl="node3" presStyleIdx="0" presStyleCnt="3" custScaleX="92399" custScaleY="134881" custLinFactNeighborX="-76846" custLinFactNeighborY="-27901">
        <dgm:presLayoutVars>
          <dgm:chPref val="3"/>
        </dgm:presLayoutVars>
      </dgm:prSet>
      <dgm:spPr/>
    </dgm:pt>
    <dgm:pt modelId="{72753329-A072-404F-BEC5-8A757AA015B6}" type="pres">
      <dgm:prSet presAssocID="{51316634-656B-487B-BEED-5A242BD1B80C}" presName="rootConnector" presStyleLbl="node3" presStyleIdx="0" presStyleCnt="3"/>
      <dgm:spPr/>
    </dgm:pt>
    <dgm:pt modelId="{BDB2C4FB-7F83-4109-ACDD-CCF5ECA0E122}" type="pres">
      <dgm:prSet presAssocID="{51316634-656B-487B-BEED-5A242BD1B80C}" presName="hierChild4" presStyleCnt="0"/>
      <dgm:spPr/>
    </dgm:pt>
    <dgm:pt modelId="{85A8E7C0-8B6C-4048-AAAE-F4FD2900C3C6}" type="pres">
      <dgm:prSet presAssocID="{D77F535C-2A29-490B-A65A-9DF2685BF0F2}" presName="Name35" presStyleLbl="parChTrans1D4" presStyleIdx="0" presStyleCnt="4"/>
      <dgm:spPr/>
    </dgm:pt>
    <dgm:pt modelId="{35BE4A1B-90FE-4A35-BC9E-A8227BE418A3}" type="pres">
      <dgm:prSet presAssocID="{59643B29-3033-4D22-AD65-87C29DE74D3F}" presName="hierRoot2" presStyleCnt="0">
        <dgm:presLayoutVars>
          <dgm:hierBranch val="hang"/>
        </dgm:presLayoutVars>
      </dgm:prSet>
      <dgm:spPr/>
    </dgm:pt>
    <dgm:pt modelId="{EF84CA64-F438-4A50-853B-EE109CBCBADB}" type="pres">
      <dgm:prSet presAssocID="{59643B29-3033-4D22-AD65-87C29DE74D3F}" presName="rootComposite" presStyleCnt="0"/>
      <dgm:spPr/>
    </dgm:pt>
    <dgm:pt modelId="{CFE8F91D-A460-463E-8D39-91692F4225F8}" type="pres">
      <dgm:prSet presAssocID="{59643B29-3033-4D22-AD65-87C29DE74D3F}" presName="rootText" presStyleLbl="node4" presStyleIdx="0" presStyleCnt="4" custScaleX="49162" custScaleY="170407" custLinFactX="-2839" custLinFactNeighborX="-100000" custLinFactNeighborY="-31220">
        <dgm:presLayoutVars>
          <dgm:chPref val="3"/>
        </dgm:presLayoutVars>
      </dgm:prSet>
      <dgm:spPr/>
    </dgm:pt>
    <dgm:pt modelId="{D2133343-7D7C-41F4-BC4D-25804944A628}" type="pres">
      <dgm:prSet presAssocID="{59643B29-3033-4D22-AD65-87C29DE74D3F}" presName="rootConnector" presStyleLbl="node4" presStyleIdx="0" presStyleCnt="4"/>
      <dgm:spPr/>
    </dgm:pt>
    <dgm:pt modelId="{E2A02278-2C09-4F3E-AF21-B0E66E5A5E62}" type="pres">
      <dgm:prSet presAssocID="{59643B29-3033-4D22-AD65-87C29DE74D3F}" presName="hierChild4" presStyleCnt="0"/>
      <dgm:spPr/>
    </dgm:pt>
    <dgm:pt modelId="{E425EE3E-2C39-4EBB-939D-C5446C10F9E0}" type="pres">
      <dgm:prSet presAssocID="{59643B29-3033-4D22-AD65-87C29DE74D3F}" presName="hierChild5" presStyleCnt="0"/>
      <dgm:spPr/>
    </dgm:pt>
    <dgm:pt modelId="{32FB7E6C-2BCB-40F6-A220-D7A4FD1E2EFC}" type="pres">
      <dgm:prSet presAssocID="{71F94AAE-291C-4E66-8550-A60ADDA2878F}" presName="Name35" presStyleLbl="parChTrans1D4" presStyleIdx="1" presStyleCnt="4"/>
      <dgm:spPr/>
    </dgm:pt>
    <dgm:pt modelId="{9173FF44-5D13-4DA8-A841-013337B76411}" type="pres">
      <dgm:prSet presAssocID="{3F883B94-2161-442C-A31E-A4523C56EA39}" presName="hierRoot2" presStyleCnt="0">
        <dgm:presLayoutVars>
          <dgm:hierBranch val="hang"/>
        </dgm:presLayoutVars>
      </dgm:prSet>
      <dgm:spPr/>
    </dgm:pt>
    <dgm:pt modelId="{C7CAF117-06C8-4B7F-B3FC-E8983B6823E4}" type="pres">
      <dgm:prSet presAssocID="{3F883B94-2161-442C-A31E-A4523C56EA39}" presName="rootComposite" presStyleCnt="0"/>
      <dgm:spPr/>
    </dgm:pt>
    <dgm:pt modelId="{65631B41-7420-4EB4-BA54-B7ABC2E63761}" type="pres">
      <dgm:prSet presAssocID="{3F883B94-2161-442C-A31E-A4523C56EA39}" presName="rootText" presStyleLbl="node4" presStyleIdx="1" presStyleCnt="4" custScaleX="52463" custScaleY="168157" custLinFactX="-17352" custLinFactNeighborX="-100000" custLinFactNeighborY="-29658">
        <dgm:presLayoutVars>
          <dgm:chPref val="3"/>
        </dgm:presLayoutVars>
      </dgm:prSet>
      <dgm:spPr/>
    </dgm:pt>
    <dgm:pt modelId="{1EA46C94-37CB-4780-B011-812EA7E0C0E9}" type="pres">
      <dgm:prSet presAssocID="{3F883B94-2161-442C-A31E-A4523C56EA39}" presName="rootConnector" presStyleLbl="node4" presStyleIdx="1" presStyleCnt="4"/>
      <dgm:spPr/>
    </dgm:pt>
    <dgm:pt modelId="{A2E10A90-DB7C-4B61-90FD-7D25A1BCFD34}" type="pres">
      <dgm:prSet presAssocID="{3F883B94-2161-442C-A31E-A4523C56EA39}" presName="hierChild4" presStyleCnt="0"/>
      <dgm:spPr/>
    </dgm:pt>
    <dgm:pt modelId="{24019A87-C019-4EFF-81EA-82326FE34C11}" type="pres">
      <dgm:prSet presAssocID="{3F883B94-2161-442C-A31E-A4523C56EA39}" presName="hierChild5" presStyleCnt="0"/>
      <dgm:spPr/>
    </dgm:pt>
    <dgm:pt modelId="{EA4CE5BB-A6F9-408B-B105-78A9A112CEA5}" type="pres">
      <dgm:prSet presAssocID="{B9719261-40D6-4A2E-B410-E731FBB25F52}" presName="Name35" presStyleLbl="parChTrans1D4" presStyleIdx="2" presStyleCnt="4"/>
      <dgm:spPr/>
    </dgm:pt>
    <dgm:pt modelId="{4E4915ED-DB02-498D-8D4F-0037A3F3C5D0}" type="pres">
      <dgm:prSet presAssocID="{27A623B4-573F-4939-9396-39ADB6D475FA}" presName="hierRoot2" presStyleCnt="0">
        <dgm:presLayoutVars>
          <dgm:hierBranch val="init"/>
        </dgm:presLayoutVars>
      </dgm:prSet>
      <dgm:spPr/>
    </dgm:pt>
    <dgm:pt modelId="{48923440-4DD8-4132-8D06-ADE34FC4BBB9}" type="pres">
      <dgm:prSet presAssocID="{27A623B4-573F-4939-9396-39ADB6D475FA}" presName="rootComposite" presStyleCnt="0"/>
      <dgm:spPr/>
    </dgm:pt>
    <dgm:pt modelId="{40BA5F52-BB9C-49B3-ACDE-9ECBE807496F}" type="pres">
      <dgm:prSet presAssocID="{27A623B4-573F-4939-9396-39ADB6D475FA}" presName="rootText" presStyleLbl="node4" presStyleIdx="2" presStyleCnt="4" custScaleX="49689" custScaleY="169311" custLinFactX="-28318" custLinFactNeighborX="-100000" custLinFactNeighborY="-31214">
        <dgm:presLayoutVars>
          <dgm:chPref val="3"/>
        </dgm:presLayoutVars>
      </dgm:prSet>
      <dgm:spPr/>
    </dgm:pt>
    <dgm:pt modelId="{A46ADE29-50D0-4E58-B642-90506A56630E}" type="pres">
      <dgm:prSet presAssocID="{27A623B4-573F-4939-9396-39ADB6D475FA}" presName="rootConnector" presStyleLbl="node4" presStyleIdx="2" presStyleCnt="4"/>
      <dgm:spPr/>
    </dgm:pt>
    <dgm:pt modelId="{B8C3A3FD-40F1-4370-A95D-130ABD8824E6}" type="pres">
      <dgm:prSet presAssocID="{27A623B4-573F-4939-9396-39ADB6D475FA}" presName="hierChild4" presStyleCnt="0"/>
      <dgm:spPr/>
    </dgm:pt>
    <dgm:pt modelId="{0EACBFF7-C42F-48EE-B838-C536645647B8}" type="pres">
      <dgm:prSet presAssocID="{27A623B4-573F-4939-9396-39ADB6D475FA}" presName="hierChild5" presStyleCnt="0"/>
      <dgm:spPr/>
    </dgm:pt>
    <dgm:pt modelId="{3BEF214F-7CFF-4A45-A430-F7CDF612D5A7}" type="pres">
      <dgm:prSet presAssocID="{391FDE72-0455-0749-A04D-EAA2F7D6C299}" presName="Name35" presStyleLbl="parChTrans1D4" presStyleIdx="3" presStyleCnt="4"/>
      <dgm:spPr/>
    </dgm:pt>
    <dgm:pt modelId="{970A2DF8-98D7-3446-9149-975568F58282}" type="pres">
      <dgm:prSet presAssocID="{F4B33392-73EA-2349-9426-14E84862333E}" presName="hierRoot2" presStyleCnt="0">
        <dgm:presLayoutVars>
          <dgm:hierBranch val="init"/>
        </dgm:presLayoutVars>
      </dgm:prSet>
      <dgm:spPr/>
    </dgm:pt>
    <dgm:pt modelId="{0DC8298F-0C1E-8948-9B2D-57ECAB3451CA}" type="pres">
      <dgm:prSet presAssocID="{F4B33392-73EA-2349-9426-14E84862333E}" presName="rootComposite" presStyleCnt="0"/>
      <dgm:spPr/>
    </dgm:pt>
    <dgm:pt modelId="{2CE0CB3D-1265-8146-ACB0-482A582A8202}" type="pres">
      <dgm:prSet presAssocID="{F4B33392-73EA-2349-9426-14E84862333E}" presName="rootText" presStyleLbl="node4" presStyleIdx="3" presStyleCnt="4" custScaleX="45161" custScaleY="171478" custLinFactX="-38630" custLinFactNeighborX="-100000" custLinFactNeighborY="-32837">
        <dgm:presLayoutVars>
          <dgm:chPref val="3"/>
        </dgm:presLayoutVars>
      </dgm:prSet>
      <dgm:spPr/>
    </dgm:pt>
    <dgm:pt modelId="{5553FFA7-038E-284D-B25F-5809AA395933}" type="pres">
      <dgm:prSet presAssocID="{F4B33392-73EA-2349-9426-14E84862333E}" presName="rootConnector" presStyleLbl="node4" presStyleIdx="3" presStyleCnt="4"/>
      <dgm:spPr/>
    </dgm:pt>
    <dgm:pt modelId="{5B6CE0FC-4032-484B-ABA5-B087066DB861}" type="pres">
      <dgm:prSet presAssocID="{F4B33392-73EA-2349-9426-14E84862333E}" presName="hierChild4" presStyleCnt="0"/>
      <dgm:spPr/>
    </dgm:pt>
    <dgm:pt modelId="{51D7ADCC-1E14-3842-8E0E-D3D8C76E7866}" type="pres">
      <dgm:prSet presAssocID="{F4B33392-73EA-2349-9426-14E84862333E}" presName="hierChild5" presStyleCnt="0"/>
      <dgm:spPr/>
    </dgm:pt>
    <dgm:pt modelId="{5B01600C-818C-442D-BC63-DF7FC8B4C3FB}" type="pres">
      <dgm:prSet presAssocID="{51316634-656B-487B-BEED-5A242BD1B80C}" presName="hierChild5" presStyleCnt="0"/>
      <dgm:spPr/>
    </dgm:pt>
    <dgm:pt modelId="{B0B5C311-BC29-4A02-B7F0-C291E570DF93}" type="pres">
      <dgm:prSet presAssocID="{04DC00DD-83DA-45BB-A50F-A70151D64BBA}" presName="Name37" presStyleLbl="parChTrans1D3" presStyleIdx="1" presStyleCnt="3"/>
      <dgm:spPr/>
    </dgm:pt>
    <dgm:pt modelId="{CBBBCC68-56EE-4A02-831B-3CB5A0A62BD9}" type="pres">
      <dgm:prSet presAssocID="{1342B8C1-934C-4066-891A-3BE242D4E7F3}" presName="hierRoot2" presStyleCnt="0">
        <dgm:presLayoutVars>
          <dgm:hierBranch val="hang"/>
        </dgm:presLayoutVars>
      </dgm:prSet>
      <dgm:spPr/>
    </dgm:pt>
    <dgm:pt modelId="{08A6850F-968F-45FF-9D3A-3D60DC0437CF}" type="pres">
      <dgm:prSet presAssocID="{1342B8C1-934C-4066-891A-3BE242D4E7F3}" presName="rootComposite" presStyleCnt="0"/>
      <dgm:spPr/>
    </dgm:pt>
    <dgm:pt modelId="{47CB31A8-1740-4AB6-9524-C9A8A42B1779}" type="pres">
      <dgm:prSet presAssocID="{1342B8C1-934C-4066-891A-3BE242D4E7F3}" presName="rootText" presStyleLbl="node3" presStyleIdx="1" presStyleCnt="3" custScaleX="63143" custScaleY="165374" custLinFactNeighborX="92248" custLinFactNeighborY="-27901">
        <dgm:presLayoutVars>
          <dgm:chPref val="3"/>
        </dgm:presLayoutVars>
      </dgm:prSet>
      <dgm:spPr/>
    </dgm:pt>
    <dgm:pt modelId="{CBA9A97E-93D6-44EE-8F5A-1782446A6539}" type="pres">
      <dgm:prSet presAssocID="{1342B8C1-934C-4066-891A-3BE242D4E7F3}" presName="rootConnector" presStyleLbl="node3" presStyleIdx="1" presStyleCnt="3"/>
      <dgm:spPr/>
    </dgm:pt>
    <dgm:pt modelId="{3702080E-A92E-4CFB-819B-FE724AAD0BBA}" type="pres">
      <dgm:prSet presAssocID="{1342B8C1-934C-4066-891A-3BE242D4E7F3}" presName="hierChild4" presStyleCnt="0"/>
      <dgm:spPr/>
    </dgm:pt>
    <dgm:pt modelId="{49098531-EF25-45E7-8B70-27484A599273}" type="pres">
      <dgm:prSet presAssocID="{1342B8C1-934C-4066-891A-3BE242D4E7F3}" presName="hierChild5" presStyleCnt="0"/>
      <dgm:spPr/>
    </dgm:pt>
    <dgm:pt modelId="{C73AE00A-CFCE-4162-B93B-267E740A6427}" type="pres">
      <dgm:prSet presAssocID="{4C125214-A29C-9F43-9B0F-72FF3A6F33DC}" presName="Name37" presStyleLbl="parChTrans1D3" presStyleIdx="2" presStyleCnt="3"/>
      <dgm:spPr/>
    </dgm:pt>
    <dgm:pt modelId="{53876B65-F3D7-F047-811F-FD01DF129D26}" type="pres">
      <dgm:prSet presAssocID="{2BFA11E6-83D2-3D43-B805-E400EB63C440}" presName="hierRoot2" presStyleCnt="0">
        <dgm:presLayoutVars>
          <dgm:hierBranch val="init"/>
        </dgm:presLayoutVars>
      </dgm:prSet>
      <dgm:spPr/>
    </dgm:pt>
    <dgm:pt modelId="{3F4509C8-9EB2-3C4B-B4DB-56475324A041}" type="pres">
      <dgm:prSet presAssocID="{2BFA11E6-83D2-3D43-B805-E400EB63C440}" presName="rootComposite" presStyleCnt="0"/>
      <dgm:spPr/>
    </dgm:pt>
    <dgm:pt modelId="{6418044A-282F-C347-B4BF-DB0C3161E7F9}" type="pres">
      <dgm:prSet presAssocID="{2BFA11E6-83D2-3D43-B805-E400EB63C440}" presName="rootText" presStyleLbl="node3" presStyleIdx="2" presStyleCnt="3" custScaleX="72686" custScaleY="115308" custLinFactX="-15818" custLinFactY="44035" custLinFactNeighborX="-100000" custLinFactNeighborY="100000">
        <dgm:presLayoutVars>
          <dgm:chPref val="3"/>
        </dgm:presLayoutVars>
      </dgm:prSet>
      <dgm:spPr/>
    </dgm:pt>
    <dgm:pt modelId="{1471C6E5-7EC6-D74E-ABE5-0FACD7048E72}" type="pres">
      <dgm:prSet presAssocID="{2BFA11E6-83D2-3D43-B805-E400EB63C440}" presName="rootConnector" presStyleLbl="node3" presStyleIdx="2" presStyleCnt="3"/>
      <dgm:spPr/>
    </dgm:pt>
    <dgm:pt modelId="{EC3BF13D-5456-0E43-A4D8-2B82F41EBAE5}" type="pres">
      <dgm:prSet presAssocID="{2BFA11E6-83D2-3D43-B805-E400EB63C440}" presName="hierChild4" presStyleCnt="0"/>
      <dgm:spPr/>
    </dgm:pt>
    <dgm:pt modelId="{A43030CD-1804-A14E-891B-15334A750D61}" type="pres">
      <dgm:prSet presAssocID="{2BFA11E6-83D2-3D43-B805-E400EB63C440}" presName="hierChild5" presStyleCnt="0"/>
      <dgm:spPr/>
    </dgm:pt>
    <dgm:pt modelId="{0C5C016C-8495-4BAD-96B4-268E53B54794}" type="pres">
      <dgm:prSet presAssocID="{A03038A9-7419-4CBD-9DB3-35BC9747AC11}" presName="hierChild5" presStyleCnt="0"/>
      <dgm:spPr/>
    </dgm:pt>
    <dgm:pt modelId="{2DD23F3C-50B3-4140-8225-C5460F9A6369}" type="pres">
      <dgm:prSet presAssocID="{8E2535A4-A92F-42CB-9297-273010552250}" presName="hierChild3" presStyleCnt="0"/>
      <dgm:spPr/>
    </dgm:pt>
  </dgm:ptLst>
  <dgm:cxnLst>
    <dgm:cxn modelId="{8F30BE01-CF64-4F95-8B31-5F8F7F881729}" type="presOf" srcId="{59643B29-3033-4D22-AD65-87C29DE74D3F}" destId="{CFE8F91D-A460-463E-8D39-91692F4225F8}" srcOrd="0" destOrd="0" presId="urn:microsoft.com/office/officeart/2005/8/layout/orgChart1"/>
    <dgm:cxn modelId="{A2AF4102-D921-4152-A23A-68B6B3AC6384}" type="presOf" srcId="{3F883B94-2161-442C-A31E-A4523C56EA39}" destId="{1EA46C94-37CB-4780-B011-812EA7E0C0E9}" srcOrd="1" destOrd="0" presId="urn:microsoft.com/office/officeart/2005/8/layout/orgChart1"/>
    <dgm:cxn modelId="{A2031D06-BC72-4303-8787-C0031863932A}" srcId="{A03038A9-7419-4CBD-9DB3-35BC9747AC11}" destId="{51316634-656B-487B-BEED-5A242BD1B80C}" srcOrd="0" destOrd="0" parTransId="{8F1A7B91-EBF1-4BF8-919A-B169C7EBC98B}" sibTransId="{481192E9-A2B7-4022-988A-19130FB6CA15}"/>
    <dgm:cxn modelId="{F15CB80A-C0B8-412E-8024-19FEE10FBB15}" type="presOf" srcId="{F4B33392-73EA-2349-9426-14E84862333E}" destId="{5553FFA7-038E-284D-B25F-5809AA395933}" srcOrd="1" destOrd="0" presId="urn:microsoft.com/office/officeart/2005/8/layout/orgChart1"/>
    <dgm:cxn modelId="{BCB4140B-9894-4C8A-A24F-759C57F0A924}" type="presOf" srcId="{8F1A7B91-EBF1-4BF8-919A-B169C7EBC98B}" destId="{DF8C784B-79DB-4961-9849-147D83962E59}" srcOrd="0" destOrd="0" presId="urn:microsoft.com/office/officeart/2005/8/layout/orgChart1"/>
    <dgm:cxn modelId="{ED28B40E-7498-4D17-BF32-409CC220A99D}" srcId="{34992F02-6805-4FB5-8859-8E6AD9406A0B}" destId="{8E2535A4-A92F-42CB-9297-273010552250}" srcOrd="0" destOrd="0" parTransId="{D6583819-E96E-4EF9-8B10-EFAD5BD6AF4B}" sibTransId="{52F2565D-C957-41A3-81C5-F61C54DBA013}"/>
    <dgm:cxn modelId="{36EBCD13-8296-40B8-A51A-1084AF6A2C6A}" type="presOf" srcId="{51316634-656B-487B-BEED-5A242BD1B80C}" destId="{72753329-A072-404F-BEC5-8A757AA015B6}" srcOrd="1" destOrd="0" presId="urn:microsoft.com/office/officeart/2005/8/layout/orgChart1"/>
    <dgm:cxn modelId="{D792101B-02C9-4B44-87E9-6558D3E42FEF}" type="presOf" srcId="{F4B33392-73EA-2349-9426-14E84862333E}" destId="{2CE0CB3D-1265-8146-ACB0-482A582A8202}" srcOrd="0" destOrd="0" presId="urn:microsoft.com/office/officeart/2005/8/layout/orgChart1"/>
    <dgm:cxn modelId="{6537721B-3FE8-417C-B019-A80074F35ED4}" type="presOf" srcId="{A03038A9-7419-4CBD-9DB3-35BC9747AC11}" destId="{1CE3B484-6406-4CF1-9B71-A102FFCC3CDD}" srcOrd="0" destOrd="0" presId="urn:microsoft.com/office/officeart/2005/8/layout/orgChart1"/>
    <dgm:cxn modelId="{DC1A4F2B-DC1E-4AA8-B434-741659B15D3A}" type="presOf" srcId="{8E2535A4-A92F-42CB-9297-273010552250}" destId="{7FE43539-CA5B-4DB5-8D06-2AC8F4C7257C}" srcOrd="1" destOrd="0" presId="urn:microsoft.com/office/officeart/2005/8/layout/orgChart1"/>
    <dgm:cxn modelId="{706D1C33-004C-4E25-87BA-73D4DD2CB3EB}" type="presOf" srcId="{27A623B4-573F-4939-9396-39ADB6D475FA}" destId="{40BA5F52-BB9C-49B3-ACDE-9ECBE807496F}" srcOrd="0" destOrd="0" presId="urn:microsoft.com/office/officeart/2005/8/layout/orgChart1"/>
    <dgm:cxn modelId="{033E8236-02E5-403E-B6CB-19B749B200E3}" srcId="{51316634-656B-487B-BEED-5A242BD1B80C}" destId="{59643B29-3033-4D22-AD65-87C29DE74D3F}" srcOrd="0" destOrd="0" parTransId="{D77F535C-2A29-490B-A65A-9DF2685BF0F2}" sibTransId="{284043FE-C19B-4E02-A521-7F1853AE7C39}"/>
    <dgm:cxn modelId="{50B6795D-F335-4C7A-906A-CFFE40C99AF6}" type="presOf" srcId="{A03038A9-7419-4CBD-9DB3-35BC9747AC11}" destId="{94F9F5A3-BE08-4646-8171-58AE4E0C5573}" srcOrd="1" destOrd="0" presId="urn:microsoft.com/office/officeart/2005/8/layout/orgChart1"/>
    <dgm:cxn modelId="{A612D75F-354B-407A-855C-F7F542C6C651}" type="presOf" srcId="{2BFA11E6-83D2-3D43-B805-E400EB63C440}" destId="{6418044A-282F-C347-B4BF-DB0C3161E7F9}" srcOrd="0" destOrd="0" presId="urn:microsoft.com/office/officeart/2005/8/layout/orgChart1"/>
    <dgm:cxn modelId="{5319E45F-7625-4F53-A724-A816967A4A2D}" type="presOf" srcId="{B9719261-40D6-4A2E-B410-E731FBB25F52}" destId="{EA4CE5BB-A6F9-408B-B105-78A9A112CEA5}" srcOrd="0" destOrd="0" presId="urn:microsoft.com/office/officeart/2005/8/layout/orgChart1"/>
    <dgm:cxn modelId="{21BA1F60-DA8F-4CE1-80A5-69DDF4DBC673}" type="presOf" srcId="{51316634-656B-487B-BEED-5A242BD1B80C}" destId="{345E3DA2-2B90-480C-80ED-0315CA201E29}" srcOrd="0" destOrd="0" presId="urn:microsoft.com/office/officeart/2005/8/layout/orgChart1"/>
    <dgm:cxn modelId="{74992041-7276-47CC-9940-6A03DBDB6183}" type="presOf" srcId="{59643B29-3033-4D22-AD65-87C29DE74D3F}" destId="{D2133343-7D7C-41F4-BC4D-25804944A628}" srcOrd="1" destOrd="0" presId="urn:microsoft.com/office/officeart/2005/8/layout/orgChart1"/>
    <dgm:cxn modelId="{913CF068-9D74-4939-9F11-C217AD5D53AB}" type="presOf" srcId="{1342B8C1-934C-4066-891A-3BE242D4E7F3}" destId="{47CB31A8-1740-4AB6-9524-C9A8A42B1779}" srcOrd="0" destOrd="0" presId="urn:microsoft.com/office/officeart/2005/8/layout/orgChart1"/>
    <dgm:cxn modelId="{B7ABD570-6CD3-1C4B-8F19-17D113165CBF}" srcId="{51316634-656B-487B-BEED-5A242BD1B80C}" destId="{F4B33392-73EA-2349-9426-14E84862333E}" srcOrd="3" destOrd="0" parTransId="{391FDE72-0455-0749-A04D-EAA2F7D6C299}" sibTransId="{39EECF27-1ECF-6F4A-8620-7A685695C6A0}"/>
    <dgm:cxn modelId="{B4FBEA75-7F8D-4371-A09D-123EEC301789}" type="presOf" srcId="{3F883B94-2161-442C-A31E-A4523C56EA39}" destId="{65631B41-7420-4EB4-BA54-B7ABC2E63761}" srcOrd="0" destOrd="0" presId="urn:microsoft.com/office/officeart/2005/8/layout/orgChart1"/>
    <dgm:cxn modelId="{86EB485A-79A6-4F3E-93B4-E9696EE753FC}" type="presOf" srcId="{27A623B4-573F-4939-9396-39ADB6D475FA}" destId="{A46ADE29-50D0-4E58-B642-90506A56630E}" srcOrd="1" destOrd="0" presId="urn:microsoft.com/office/officeart/2005/8/layout/orgChart1"/>
    <dgm:cxn modelId="{DE69287E-D140-4152-90E5-BD0EC6037463}" type="presOf" srcId="{34992F02-6805-4FB5-8859-8E6AD9406A0B}" destId="{D942266A-49DD-41E4-822D-C4E08B38775D}" srcOrd="0" destOrd="0" presId="urn:microsoft.com/office/officeart/2005/8/layout/orgChart1"/>
    <dgm:cxn modelId="{DF4C1A8F-3725-473A-8D60-72EB961AC6B7}" srcId="{51316634-656B-487B-BEED-5A242BD1B80C}" destId="{3F883B94-2161-442C-A31E-A4523C56EA39}" srcOrd="1" destOrd="0" parTransId="{71F94AAE-291C-4E66-8550-A60ADDA2878F}" sibTransId="{F51C9380-F1E6-4589-9933-BFF2875D2B82}"/>
    <dgm:cxn modelId="{CAEEDE92-409A-4F27-86FA-027DBE9EA7CA}" type="presOf" srcId="{04DC00DD-83DA-45BB-A50F-A70151D64BBA}" destId="{B0B5C311-BC29-4A02-B7F0-C291E570DF93}" srcOrd="0" destOrd="0" presId="urn:microsoft.com/office/officeart/2005/8/layout/orgChart1"/>
    <dgm:cxn modelId="{408C2E94-FC9C-403D-A585-4AA4BC246A63}" type="presOf" srcId="{2BFA11E6-83D2-3D43-B805-E400EB63C440}" destId="{1471C6E5-7EC6-D74E-ABE5-0FACD7048E72}" srcOrd="1" destOrd="0" presId="urn:microsoft.com/office/officeart/2005/8/layout/orgChart1"/>
    <dgm:cxn modelId="{FD0853A4-D704-4F2A-A260-21532AA0CE21}" type="presOf" srcId="{8E2535A4-A92F-42CB-9297-273010552250}" destId="{2D19119E-FDA3-4DBD-8B51-7F4E11045325}" srcOrd="0" destOrd="0" presId="urn:microsoft.com/office/officeart/2005/8/layout/orgChart1"/>
    <dgm:cxn modelId="{D26BA0C6-06D0-4DCA-A0B1-24FE41F512AC}" type="presOf" srcId="{D77F535C-2A29-490B-A65A-9DF2685BF0F2}" destId="{85A8E7C0-8B6C-4048-AAAE-F4FD2900C3C6}" srcOrd="0" destOrd="0" presId="urn:microsoft.com/office/officeart/2005/8/layout/orgChart1"/>
    <dgm:cxn modelId="{4BAFB1D5-005F-4BD2-8947-B89A683A4484}" type="presOf" srcId="{80FB4CC6-8088-4656-BE5F-BCB1E782AF36}" destId="{2455CD45-1619-472F-ADB1-98E93E2316A6}" srcOrd="0" destOrd="0" presId="urn:microsoft.com/office/officeart/2005/8/layout/orgChart1"/>
    <dgm:cxn modelId="{691158D6-46AB-412A-A39C-25D69674DD7C}" srcId="{8E2535A4-A92F-42CB-9297-273010552250}" destId="{A03038A9-7419-4CBD-9DB3-35BC9747AC11}" srcOrd="0" destOrd="0" parTransId="{80FB4CC6-8088-4656-BE5F-BCB1E782AF36}" sibTransId="{F9D1AA0F-5378-4425-9016-F260396DBD3C}"/>
    <dgm:cxn modelId="{697605E2-A93C-4528-BB32-51FE2140DE97}" type="presOf" srcId="{1342B8C1-934C-4066-891A-3BE242D4E7F3}" destId="{CBA9A97E-93D6-44EE-8F5A-1782446A6539}" srcOrd="1" destOrd="0" presId="urn:microsoft.com/office/officeart/2005/8/layout/orgChart1"/>
    <dgm:cxn modelId="{34C8ACF0-B6AD-4617-B66C-CBF989F19B5B}" type="presOf" srcId="{71F94AAE-291C-4E66-8550-A60ADDA2878F}" destId="{32FB7E6C-2BCB-40F6-A220-D7A4FD1E2EFC}" srcOrd="0" destOrd="0" presId="urn:microsoft.com/office/officeart/2005/8/layout/orgChart1"/>
    <dgm:cxn modelId="{CD2ABBF3-E4FD-5641-91B4-811BCCA21659}" srcId="{A03038A9-7419-4CBD-9DB3-35BC9747AC11}" destId="{2BFA11E6-83D2-3D43-B805-E400EB63C440}" srcOrd="2" destOrd="0" parTransId="{4C125214-A29C-9F43-9B0F-72FF3A6F33DC}" sibTransId="{2A2EB6D7-24A8-FD42-95FE-055F06C08311}"/>
    <dgm:cxn modelId="{25A9DCF5-EEFC-4901-9260-A652EE767DF7}" type="presOf" srcId="{391FDE72-0455-0749-A04D-EAA2F7D6C299}" destId="{3BEF214F-7CFF-4A45-A430-F7CDF612D5A7}" srcOrd="0" destOrd="0" presId="urn:microsoft.com/office/officeart/2005/8/layout/orgChart1"/>
    <dgm:cxn modelId="{A3DB64F6-537D-402B-B420-A4E3381ABF0A}" type="presOf" srcId="{4C125214-A29C-9F43-9B0F-72FF3A6F33DC}" destId="{C73AE00A-CFCE-4162-B93B-267E740A6427}" srcOrd="0" destOrd="0" presId="urn:microsoft.com/office/officeart/2005/8/layout/orgChart1"/>
    <dgm:cxn modelId="{0DA0B5F7-9F90-444C-9155-A3010E0043CE}" srcId="{A03038A9-7419-4CBD-9DB3-35BC9747AC11}" destId="{1342B8C1-934C-4066-891A-3BE242D4E7F3}" srcOrd="1" destOrd="0" parTransId="{04DC00DD-83DA-45BB-A50F-A70151D64BBA}" sibTransId="{F7820A31-20E7-4A75-B713-90C088E18F82}"/>
    <dgm:cxn modelId="{1464CBFB-ABE4-4BD6-9CB4-0D4160D10F40}" srcId="{51316634-656B-487B-BEED-5A242BD1B80C}" destId="{27A623B4-573F-4939-9396-39ADB6D475FA}" srcOrd="2" destOrd="0" parTransId="{B9719261-40D6-4A2E-B410-E731FBB25F52}" sibTransId="{866744A6-9659-40AF-A8C5-E796A2345A22}"/>
    <dgm:cxn modelId="{15D0061A-823B-4D7D-B224-0C91A4004B30}" type="presParOf" srcId="{D942266A-49DD-41E4-822D-C4E08B38775D}" destId="{5E6CD47F-3862-437E-B7D8-4A36EAB7275B}" srcOrd="0" destOrd="0" presId="urn:microsoft.com/office/officeart/2005/8/layout/orgChart1"/>
    <dgm:cxn modelId="{3E77F49C-7028-47FD-9836-8EAF7CD1F7F0}" type="presParOf" srcId="{5E6CD47F-3862-437E-B7D8-4A36EAB7275B}" destId="{F909F6CD-4C6A-46F5-B055-322A9EEF7E4E}" srcOrd="0" destOrd="0" presId="urn:microsoft.com/office/officeart/2005/8/layout/orgChart1"/>
    <dgm:cxn modelId="{341BC642-332B-401C-92D4-EC8AE71C0C3D}" type="presParOf" srcId="{F909F6CD-4C6A-46F5-B055-322A9EEF7E4E}" destId="{2D19119E-FDA3-4DBD-8B51-7F4E11045325}" srcOrd="0" destOrd="0" presId="urn:microsoft.com/office/officeart/2005/8/layout/orgChart1"/>
    <dgm:cxn modelId="{53FF5164-595A-4713-9E20-4B6D39FCA608}" type="presParOf" srcId="{F909F6CD-4C6A-46F5-B055-322A9EEF7E4E}" destId="{7FE43539-CA5B-4DB5-8D06-2AC8F4C7257C}" srcOrd="1" destOrd="0" presId="urn:microsoft.com/office/officeart/2005/8/layout/orgChart1"/>
    <dgm:cxn modelId="{1A270707-5FAD-47C7-B640-10CD5707121C}" type="presParOf" srcId="{5E6CD47F-3862-437E-B7D8-4A36EAB7275B}" destId="{40879A31-E6E4-40F3-A102-586BCB228AB7}" srcOrd="1" destOrd="0" presId="urn:microsoft.com/office/officeart/2005/8/layout/orgChart1"/>
    <dgm:cxn modelId="{5C01BD2C-EC4C-4DD2-8AB0-8822DAA46C3C}" type="presParOf" srcId="{40879A31-E6E4-40F3-A102-586BCB228AB7}" destId="{2455CD45-1619-472F-ADB1-98E93E2316A6}" srcOrd="0" destOrd="0" presId="urn:microsoft.com/office/officeart/2005/8/layout/orgChart1"/>
    <dgm:cxn modelId="{8BD499A9-FD3A-4D48-86CB-F87868D7AA1A}" type="presParOf" srcId="{40879A31-E6E4-40F3-A102-586BCB228AB7}" destId="{1D765AA2-87A9-41E1-B289-CC0DB688E4AE}" srcOrd="1" destOrd="0" presId="urn:microsoft.com/office/officeart/2005/8/layout/orgChart1"/>
    <dgm:cxn modelId="{5EF8770B-7252-4C4C-BBDE-C48A8D8F4A3D}" type="presParOf" srcId="{1D765AA2-87A9-41E1-B289-CC0DB688E4AE}" destId="{AC7B0DE0-010F-4334-94A5-BCB120053DFF}" srcOrd="0" destOrd="0" presId="urn:microsoft.com/office/officeart/2005/8/layout/orgChart1"/>
    <dgm:cxn modelId="{39FC5577-7874-4F1B-A0E6-55D25C3D3395}" type="presParOf" srcId="{AC7B0DE0-010F-4334-94A5-BCB120053DFF}" destId="{1CE3B484-6406-4CF1-9B71-A102FFCC3CDD}" srcOrd="0" destOrd="0" presId="urn:microsoft.com/office/officeart/2005/8/layout/orgChart1"/>
    <dgm:cxn modelId="{13AE5406-E5D6-4760-9098-B704B6F6C730}" type="presParOf" srcId="{AC7B0DE0-010F-4334-94A5-BCB120053DFF}" destId="{94F9F5A3-BE08-4646-8171-58AE4E0C5573}" srcOrd="1" destOrd="0" presId="urn:microsoft.com/office/officeart/2005/8/layout/orgChart1"/>
    <dgm:cxn modelId="{136646D6-E5F7-4715-B23B-7E31D344BF34}" type="presParOf" srcId="{1D765AA2-87A9-41E1-B289-CC0DB688E4AE}" destId="{CAF49217-1D08-4DDC-B2E1-8662EB641702}" srcOrd="1" destOrd="0" presId="urn:microsoft.com/office/officeart/2005/8/layout/orgChart1"/>
    <dgm:cxn modelId="{E53F85D7-11F2-4BED-9917-3CC0AE549E93}" type="presParOf" srcId="{CAF49217-1D08-4DDC-B2E1-8662EB641702}" destId="{DF8C784B-79DB-4961-9849-147D83962E59}" srcOrd="0" destOrd="0" presId="urn:microsoft.com/office/officeart/2005/8/layout/orgChart1"/>
    <dgm:cxn modelId="{722C928D-7214-4B76-AA73-D5D5940E57B9}" type="presParOf" srcId="{CAF49217-1D08-4DDC-B2E1-8662EB641702}" destId="{3607A2D3-58D9-497D-A05E-C0E548A41EDE}" srcOrd="1" destOrd="0" presId="urn:microsoft.com/office/officeart/2005/8/layout/orgChart1"/>
    <dgm:cxn modelId="{B9AF98E9-3939-4295-83E9-3E1CF496CE00}" type="presParOf" srcId="{3607A2D3-58D9-497D-A05E-C0E548A41EDE}" destId="{7E8F9A7B-B9E4-47B9-9DAC-AAE1F728482C}" srcOrd="0" destOrd="0" presId="urn:microsoft.com/office/officeart/2005/8/layout/orgChart1"/>
    <dgm:cxn modelId="{C1A85E42-FD23-435B-8FAF-49995F51BCAB}" type="presParOf" srcId="{7E8F9A7B-B9E4-47B9-9DAC-AAE1F728482C}" destId="{345E3DA2-2B90-480C-80ED-0315CA201E29}" srcOrd="0" destOrd="0" presId="urn:microsoft.com/office/officeart/2005/8/layout/orgChart1"/>
    <dgm:cxn modelId="{5A07697E-A662-4801-AF2F-902085FF7DA3}" type="presParOf" srcId="{7E8F9A7B-B9E4-47B9-9DAC-AAE1F728482C}" destId="{72753329-A072-404F-BEC5-8A757AA015B6}" srcOrd="1" destOrd="0" presId="urn:microsoft.com/office/officeart/2005/8/layout/orgChart1"/>
    <dgm:cxn modelId="{442D9CE0-2DF7-4379-B205-13030A9F295D}" type="presParOf" srcId="{3607A2D3-58D9-497D-A05E-C0E548A41EDE}" destId="{BDB2C4FB-7F83-4109-ACDD-CCF5ECA0E122}" srcOrd="1" destOrd="0" presId="urn:microsoft.com/office/officeart/2005/8/layout/orgChart1"/>
    <dgm:cxn modelId="{D4B8E7B5-CAF9-4167-A98C-33FADE381E83}" type="presParOf" srcId="{BDB2C4FB-7F83-4109-ACDD-CCF5ECA0E122}" destId="{85A8E7C0-8B6C-4048-AAAE-F4FD2900C3C6}" srcOrd="0" destOrd="0" presId="urn:microsoft.com/office/officeart/2005/8/layout/orgChart1"/>
    <dgm:cxn modelId="{1355533B-F1BF-4849-AA65-2B8A219D43A5}" type="presParOf" srcId="{BDB2C4FB-7F83-4109-ACDD-CCF5ECA0E122}" destId="{35BE4A1B-90FE-4A35-BC9E-A8227BE418A3}" srcOrd="1" destOrd="0" presId="urn:microsoft.com/office/officeart/2005/8/layout/orgChart1"/>
    <dgm:cxn modelId="{B9A905AD-F0E3-425C-BAA2-ABF90FBF41FA}" type="presParOf" srcId="{35BE4A1B-90FE-4A35-BC9E-A8227BE418A3}" destId="{EF84CA64-F438-4A50-853B-EE109CBCBADB}" srcOrd="0" destOrd="0" presId="urn:microsoft.com/office/officeart/2005/8/layout/orgChart1"/>
    <dgm:cxn modelId="{DCCC6391-316A-4EA3-A501-CF484F2CE10C}" type="presParOf" srcId="{EF84CA64-F438-4A50-853B-EE109CBCBADB}" destId="{CFE8F91D-A460-463E-8D39-91692F4225F8}" srcOrd="0" destOrd="0" presId="urn:microsoft.com/office/officeart/2005/8/layout/orgChart1"/>
    <dgm:cxn modelId="{81D36E5B-44E9-4137-8279-508FD64ED63A}" type="presParOf" srcId="{EF84CA64-F438-4A50-853B-EE109CBCBADB}" destId="{D2133343-7D7C-41F4-BC4D-25804944A628}" srcOrd="1" destOrd="0" presId="urn:microsoft.com/office/officeart/2005/8/layout/orgChart1"/>
    <dgm:cxn modelId="{529493A1-DADE-4B0B-8DFF-8C2347980C89}" type="presParOf" srcId="{35BE4A1B-90FE-4A35-BC9E-A8227BE418A3}" destId="{E2A02278-2C09-4F3E-AF21-B0E66E5A5E62}" srcOrd="1" destOrd="0" presId="urn:microsoft.com/office/officeart/2005/8/layout/orgChart1"/>
    <dgm:cxn modelId="{B4EFF3DC-8078-40F8-8A8E-40D7D5C3A81A}" type="presParOf" srcId="{35BE4A1B-90FE-4A35-BC9E-A8227BE418A3}" destId="{E425EE3E-2C39-4EBB-939D-C5446C10F9E0}" srcOrd="2" destOrd="0" presId="urn:microsoft.com/office/officeart/2005/8/layout/orgChart1"/>
    <dgm:cxn modelId="{BC738522-2278-48CE-96CF-59B6A4C219A2}" type="presParOf" srcId="{BDB2C4FB-7F83-4109-ACDD-CCF5ECA0E122}" destId="{32FB7E6C-2BCB-40F6-A220-D7A4FD1E2EFC}" srcOrd="2" destOrd="0" presId="urn:microsoft.com/office/officeart/2005/8/layout/orgChart1"/>
    <dgm:cxn modelId="{5D38D656-4436-4A5A-97FD-78208F8BEC4C}" type="presParOf" srcId="{BDB2C4FB-7F83-4109-ACDD-CCF5ECA0E122}" destId="{9173FF44-5D13-4DA8-A841-013337B76411}" srcOrd="3" destOrd="0" presId="urn:microsoft.com/office/officeart/2005/8/layout/orgChart1"/>
    <dgm:cxn modelId="{33A7B102-25B9-4B41-94E3-B3F667421491}" type="presParOf" srcId="{9173FF44-5D13-4DA8-A841-013337B76411}" destId="{C7CAF117-06C8-4B7F-B3FC-E8983B6823E4}" srcOrd="0" destOrd="0" presId="urn:microsoft.com/office/officeart/2005/8/layout/orgChart1"/>
    <dgm:cxn modelId="{54D3D93F-8DD0-4AAC-BB6D-EC1985557AEF}" type="presParOf" srcId="{C7CAF117-06C8-4B7F-B3FC-E8983B6823E4}" destId="{65631B41-7420-4EB4-BA54-B7ABC2E63761}" srcOrd="0" destOrd="0" presId="urn:microsoft.com/office/officeart/2005/8/layout/orgChart1"/>
    <dgm:cxn modelId="{545AF28B-5F64-47E1-9E1F-0EA45F29BF8C}" type="presParOf" srcId="{C7CAF117-06C8-4B7F-B3FC-E8983B6823E4}" destId="{1EA46C94-37CB-4780-B011-812EA7E0C0E9}" srcOrd="1" destOrd="0" presId="urn:microsoft.com/office/officeart/2005/8/layout/orgChart1"/>
    <dgm:cxn modelId="{089C55EA-CA77-4E3B-BD17-A0F5745CB30D}" type="presParOf" srcId="{9173FF44-5D13-4DA8-A841-013337B76411}" destId="{A2E10A90-DB7C-4B61-90FD-7D25A1BCFD34}" srcOrd="1" destOrd="0" presId="urn:microsoft.com/office/officeart/2005/8/layout/orgChart1"/>
    <dgm:cxn modelId="{8C64F4F2-3882-4492-AC52-1BD911A03F32}" type="presParOf" srcId="{9173FF44-5D13-4DA8-A841-013337B76411}" destId="{24019A87-C019-4EFF-81EA-82326FE34C11}" srcOrd="2" destOrd="0" presId="urn:microsoft.com/office/officeart/2005/8/layout/orgChart1"/>
    <dgm:cxn modelId="{E29DCA60-DEDA-43D2-B9DD-90EE1148FB45}" type="presParOf" srcId="{BDB2C4FB-7F83-4109-ACDD-CCF5ECA0E122}" destId="{EA4CE5BB-A6F9-408B-B105-78A9A112CEA5}" srcOrd="4" destOrd="0" presId="urn:microsoft.com/office/officeart/2005/8/layout/orgChart1"/>
    <dgm:cxn modelId="{66BC15B8-50B1-483C-AF95-4A3907B99770}" type="presParOf" srcId="{BDB2C4FB-7F83-4109-ACDD-CCF5ECA0E122}" destId="{4E4915ED-DB02-498D-8D4F-0037A3F3C5D0}" srcOrd="5" destOrd="0" presId="urn:microsoft.com/office/officeart/2005/8/layout/orgChart1"/>
    <dgm:cxn modelId="{76D4D37B-02B9-4E12-8D37-4CA9FCCFA9B3}" type="presParOf" srcId="{4E4915ED-DB02-498D-8D4F-0037A3F3C5D0}" destId="{48923440-4DD8-4132-8D06-ADE34FC4BBB9}" srcOrd="0" destOrd="0" presId="urn:microsoft.com/office/officeart/2005/8/layout/orgChart1"/>
    <dgm:cxn modelId="{FEFD4C29-2502-41E2-8C5E-8FDE8D865DCC}" type="presParOf" srcId="{48923440-4DD8-4132-8D06-ADE34FC4BBB9}" destId="{40BA5F52-BB9C-49B3-ACDE-9ECBE807496F}" srcOrd="0" destOrd="0" presId="urn:microsoft.com/office/officeart/2005/8/layout/orgChart1"/>
    <dgm:cxn modelId="{00651BA4-8A20-49B0-AE6E-31E3DC612DAE}" type="presParOf" srcId="{48923440-4DD8-4132-8D06-ADE34FC4BBB9}" destId="{A46ADE29-50D0-4E58-B642-90506A56630E}" srcOrd="1" destOrd="0" presId="urn:microsoft.com/office/officeart/2005/8/layout/orgChart1"/>
    <dgm:cxn modelId="{BCADA76D-2C7C-4174-AA4D-EFB3E134CCA3}" type="presParOf" srcId="{4E4915ED-DB02-498D-8D4F-0037A3F3C5D0}" destId="{B8C3A3FD-40F1-4370-A95D-130ABD8824E6}" srcOrd="1" destOrd="0" presId="urn:microsoft.com/office/officeart/2005/8/layout/orgChart1"/>
    <dgm:cxn modelId="{E5739420-FBED-41B4-9F23-08A6E827015A}" type="presParOf" srcId="{4E4915ED-DB02-498D-8D4F-0037A3F3C5D0}" destId="{0EACBFF7-C42F-48EE-B838-C536645647B8}" srcOrd="2" destOrd="0" presId="urn:microsoft.com/office/officeart/2005/8/layout/orgChart1"/>
    <dgm:cxn modelId="{A1503D16-F970-421E-9162-D3142F408C6C}" type="presParOf" srcId="{BDB2C4FB-7F83-4109-ACDD-CCF5ECA0E122}" destId="{3BEF214F-7CFF-4A45-A430-F7CDF612D5A7}" srcOrd="6" destOrd="0" presId="urn:microsoft.com/office/officeart/2005/8/layout/orgChart1"/>
    <dgm:cxn modelId="{3108B6B3-8628-45C5-A34E-56C14CEA0759}" type="presParOf" srcId="{BDB2C4FB-7F83-4109-ACDD-CCF5ECA0E122}" destId="{970A2DF8-98D7-3446-9149-975568F58282}" srcOrd="7" destOrd="0" presId="urn:microsoft.com/office/officeart/2005/8/layout/orgChart1"/>
    <dgm:cxn modelId="{8057B159-A2D3-40BF-9329-7C18F8F96A24}" type="presParOf" srcId="{970A2DF8-98D7-3446-9149-975568F58282}" destId="{0DC8298F-0C1E-8948-9B2D-57ECAB3451CA}" srcOrd="0" destOrd="0" presId="urn:microsoft.com/office/officeart/2005/8/layout/orgChart1"/>
    <dgm:cxn modelId="{B7FA281B-6E2E-46E0-8ABF-F6F954743385}" type="presParOf" srcId="{0DC8298F-0C1E-8948-9B2D-57ECAB3451CA}" destId="{2CE0CB3D-1265-8146-ACB0-482A582A8202}" srcOrd="0" destOrd="0" presId="urn:microsoft.com/office/officeart/2005/8/layout/orgChart1"/>
    <dgm:cxn modelId="{E89BF93C-A067-46F5-85E4-08DC1AED6488}" type="presParOf" srcId="{0DC8298F-0C1E-8948-9B2D-57ECAB3451CA}" destId="{5553FFA7-038E-284D-B25F-5809AA395933}" srcOrd="1" destOrd="0" presId="urn:microsoft.com/office/officeart/2005/8/layout/orgChart1"/>
    <dgm:cxn modelId="{A9C59224-FB74-4280-A7AE-71613AA681D5}" type="presParOf" srcId="{970A2DF8-98D7-3446-9149-975568F58282}" destId="{5B6CE0FC-4032-484B-ABA5-B087066DB861}" srcOrd="1" destOrd="0" presId="urn:microsoft.com/office/officeart/2005/8/layout/orgChart1"/>
    <dgm:cxn modelId="{B46E0629-9A4C-4C44-AD41-D24796CABC78}" type="presParOf" srcId="{970A2DF8-98D7-3446-9149-975568F58282}" destId="{51D7ADCC-1E14-3842-8E0E-D3D8C76E7866}" srcOrd="2" destOrd="0" presId="urn:microsoft.com/office/officeart/2005/8/layout/orgChart1"/>
    <dgm:cxn modelId="{9A7F3AAE-FA1F-418A-8B6C-601622DC8921}" type="presParOf" srcId="{3607A2D3-58D9-497D-A05E-C0E548A41EDE}" destId="{5B01600C-818C-442D-BC63-DF7FC8B4C3FB}" srcOrd="2" destOrd="0" presId="urn:microsoft.com/office/officeart/2005/8/layout/orgChart1"/>
    <dgm:cxn modelId="{6C7E17BE-D0AC-4F39-8AD9-F335650EEBA1}" type="presParOf" srcId="{CAF49217-1D08-4DDC-B2E1-8662EB641702}" destId="{B0B5C311-BC29-4A02-B7F0-C291E570DF93}" srcOrd="2" destOrd="0" presId="urn:microsoft.com/office/officeart/2005/8/layout/orgChart1"/>
    <dgm:cxn modelId="{169BAFC6-1D14-4141-8EC0-38FE77251E9A}" type="presParOf" srcId="{CAF49217-1D08-4DDC-B2E1-8662EB641702}" destId="{CBBBCC68-56EE-4A02-831B-3CB5A0A62BD9}" srcOrd="3" destOrd="0" presId="urn:microsoft.com/office/officeart/2005/8/layout/orgChart1"/>
    <dgm:cxn modelId="{F81E5CCA-8C9D-43BB-B961-19C20F16D32A}" type="presParOf" srcId="{CBBBCC68-56EE-4A02-831B-3CB5A0A62BD9}" destId="{08A6850F-968F-45FF-9D3A-3D60DC0437CF}" srcOrd="0" destOrd="0" presId="urn:microsoft.com/office/officeart/2005/8/layout/orgChart1"/>
    <dgm:cxn modelId="{F723C205-F899-4C06-A75C-FEBDA5CF5F50}" type="presParOf" srcId="{08A6850F-968F-45FF-9D3A-3D60DC0437CF}" destId="{47CB31A8-1740-4AB6-9524-C9A8A42B1779}" srcOrd="0" destOrd="0" presId="urn:microsoft.com/office/officeart/2005/8/layout/orgChart1"/>
    <dgm:cxn modelId="{0DE528B0-80E0-4BBF-8C0F-E830C236446F}" type="presParOf" srcId="{08A6850F-968F-45FF-9D3A-3D60DC0437CF}" destId="{CBA9A97E-93D6-44EE-8F5A-1782446A6539}" srcOrd="1" destOrd="0" presId="urn:microsoft.com/office/officeart/2005/8/layout/orgChart1"/>
    <dgm:cxn modelId="{57A2D601-ECBA-4902-9F11-863E2D2F06ED}" type="presParOf" srcId="{CBBBCC68-56EE-4A02-831B-3CB5A0A62BD9}" destId="{3702080E-A92E-4CFB-819B-FE724AAD0BBA}" srcOrd="1" destOrd="0" presId="urn:microsoft.com/office/officeart/2005/8/layout/orgChart1"/>
    <dgm:cxn modelId="{1DABF9CE-A1F6-4090-8A60-8442A90B00C2}" type="presParOf" srcId="{CBBBCC68-56EE-4A02-831B-3CB5A0A62BD9}" destId="{49098531-EF25-45E7-8B70-27484A599273}" srcOrd="2" destOrd="0" presId="urn:microsoft.com/office/officeart/2005/8/layout/orgChart1"/>
    <dgm:cxn modelId="{AC5CC0B8-8C27-4DCC-A312-084B6F093435}" type="presParOf" srcId="{CAF49217-1D08-4DDC-B2E1-8662EB641702}" destId="{C73AE00A-CFCE-4162-B93B-267E740A6427}" srcOrd="4" destOrd="0" presId="urn:microsoft.com/office/officeart/2005/8/layout/orgChart1"/>
    <dgm:cxn modelId="{2FDBF50F-8DD3-4735-8863-F1EA2C854217}" type="presParOf" srcId="{CAF49217-1D08-4DDC-B2E1-8662EB641702}" destId="{53876B65-F3D7-F047-811F-FD01DF129D26}" srcOrd="5" destOrd="0" presId="urn:microsoft.com/office/officeart/2005/8/layout/orgChart1"/>
    <dgm:cxn modelId="{201D68FD-6F80-4920-8E7A-403D9A023CA3}" type="presParOf" srcId="{53876B65-F3D7-F047-811F-FD01DF129D26}" destId="{3F4509C8-9EB2-3C4B-B4DB-56475324A041}" srcOrd="0" destOrd="0" presId="urn:microsoft.com/office/officeart/2005/8/layout/orgChart1"/>
    <dgm:cxn modelId="{87ED1E06-18F2-447C-85D9-B3C6B203571E}" type="presParOf" srcId="{3F4509C8-9EB2-3C4B-B4DB-56475324A041}" destId="{6418044A-282F-C347-B4BF-DB0C3161E7F9}" srcOrd="0" destOrd="0" presId="urn:microsoft.com/office/officeart/2005/8/layout/orgChart1"/>
    <dgm:cxn modelId="{6B547584-739E-4009-AA08-792B875F196A}" type="presParOf" srcId="{3F4509C8-9EB2-3C4B-B4DB-56475324A041}" destId="{1471C6E5-7EC6-D74E-ABE5-0FACD7048E72}" srcOrd="1" destOrd="0" presId="urn:microsoft.com/office/officeart/2005/8/layout/orgChart1"/>
    <dgm:cxn modelId="{6EA2592B-192F-49B6-B713-FDCD8D08134E}" type="presParOf" srcId="{53876B65-F3D7-F047-811F-FD01DF129D26}" destId="{EC3BF13D-5456-0E43-A4D8-2B82F41EBAE5}" srcOrd="1" destOrd="0" presId="urn:microsoft.com/office/officeart/2005/8/layout/orgChart1"/>
    <dgm:cxn modelId="{5017A3C2-9F57-4C3D-A379-B5EA119D4B33}" type="presParOf" srcId="{53876B65-F3D7-F047-811F-FD01DF129D26}" destId="{A43030CD-1804-A14E-891B-15334A750D61}" srcOrd="2" destOrd="0" presId="urn:microsoft.com/office/officeart/2005/8/layout/orgChart1"/>
    <dgm:cxn modelId="{8ED67C3A-5B78-494A-B9E0-CE9846672BA7}" type="presParOf" srcId="{1D765AA2-87A9-41E1-B289-CC0DB688E4AE}" destId="{0C5C016C-8495-4BAD-96B4-268E53B54794}" srcOrd="2" destOrd="0" presId="urn:microsoft.com/office/officeart/2005/8/layout/orgChart1"/>
    <dgm:cxn modelId="{5285BACC-00E7-4984-84E3-E979E72FC4C7}" type="presParOf" srcId="{5E6CD47F-3862-437E-B7D8-4A36EAB7275B}" destId="{2DD23F3C-50B3-4140-8225-C5460F9A63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560D2D-E847-4AC2-A06A-ED4C60498CCA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5F71896-8B5C-4C2D-86BC-CEAC9A091A7C}">
      <dgm:prSet phldrT="[Text]" custT="1"/>
      <dgm:spPr>
        <a:solidFill>
          <a:schemeClr val="bg1">
            <a:lumMod val="65000"/>
          </a:schemeClr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300" b="1" dirty="0">
              <a:latin typeface="Arial Narrow" panose="020B0606020202030204" pitchFamily="34" charset="0"/>
            </a:rPr>
            <a:t>Vacant</a:t>
          </a:r>
        </a:p>
        <a:p>
          <a:r>
            <a:rPr lang="en-US" sz="1300" b="0" dirty="0">
              <a:latin typeface="Arial Narrow" panose="020B0606020202030204" pitchFamily="34" charset="0"/>
            </a:rPr>
            <a:t>Lead Senior Director of Development</a:t>
          </a:r>
        </a:p>
      </dgm:t>
    </dgm:pt>
    <dgm:pt modelId="{2D382A92-AA20-4B17-8008-99CDF430775D}" type="parTrans" cxnId="{6F77E51B-F9C8-4E59-AAEC-DFB95BB0FB3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E31E05A-3F96-4382-9D2F-BDEEBE5D30FD}" type="sibTrans" cxnId="{6F77E51B-F9C8-4E59-AAEC-DFB95BB0FB3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CB9375-BF1E-409A-9D99-AB860DC9E9DC}">
      <dgm:prSet phldrT="[Text]" custT="1"/>
      <dgm:spPr>
        <a:solidFill>
          <a:schemeClr val="bg1">
            <a:lumMod val="85000"/>
          </a:schemeClr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300" b="1" dirty="0">
              <a:latin typeface="Arial Narrow" panose="020B0606020202030204" pitchFamily="34" charset="0"/>
            </a:rPr>
            <a:t>Megan Plott</a:t>
          </a:r>
          <a:endParaRPr lang="en-US" sz="1300" b="0" dirty="0">
            <a:latin typeface="Arial Narrow" panose="020B0606020202030204" pitchFamily="34" charset="0"/>
          </a:endParaRPr>
        </a:p>
        <a:p>
          <a:r>
            <a:rPr lang="en-US" sz="1300" b="0" dirty="0">
              <a:latin typeface="Arial Narrow" panose="020B0606020202030204" pitchFamily="34" charset="0"/>
            </a:rPr>
            <a:t>Director of External Relations</a:t>
          </a:r>
          <a:endParaRPr lang="en-US" sz="1300" b="1" dirty="0">
            <a:latin typeface="Arial Narrow" panose="020B0606020202030204" pitchFamily="34" charset="0"/>
          </a:endParaRPr>
        </a:p>
      </dgm:t>
    </dgm:pt>
    <dgm:pt modelId="{BB00E599-A2F8-44CD-B86B-544D48A5C4F4}" type="parTrans" cxnId="{5D7C7CC7-7C83-4D3F-9A89-CCE0A075B698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4A03C1-0407-4B44-BAA0-854768D08A92}" type="sibTrans" cxnId="{5D7C7CC7-7C83-4D3F-9A89-CCE0A075B69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08980DF-8312-4E65-9C6A-452BEBE61C21}">
      <dgm:prSet phldrT="[Text]" custT="1"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300" b="1" dirty="0">
              <a:latin typeface="Arial Narrow" panose="020B0606020202030204" pitchFamily="34" charset="0"/>
            </a:rPr>
            <a:t>Ashley Smith</a:t>
          </a:r>
          <a:endParaRPr lang="en-US" sz="1300" b="0" dirty="0">
            <a:latin typeface="Arial Narrow" panose="020B0606020202030204" pitchFamily="34" charset="0"/>
          </a:endParaRPr>
        </a:p>
        <a:p>
          <a:r>
            <a:rPr lang="en-US" sz="1300" b="0" dirty="0">
              <a:latin typeface="Arial Narrow" panose="020B0606020202030204" pitchFamily="34" charset="0"/>
            </a:rPr>
            <a:t>Senior Director of Development</a:t>
          </a:r>
          <a:endParaRPr lang="en-US" sz="1300" b="1" dirty="0">
            <a:latin typeface="Arial Narrow" panose="020B0606020202030204" pitchFamily="34" charset="0"/>
          </a:endParaRPr>
        </a:p>
      </dgm:t>
    </dgm:pt>
    <dgm:pt modelId="{672CE69E-CC62-4D29-9EE2-832FFEF1E914}" type="parTrans" cxnId="{E05E58C9-8E11-4302-9D2A-A015F1AD16B3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80FAFFA-43DD-4AF6-BE88-5F90A7012823}" type="sibTrans" cxnId="{E05E58C9-8E11-4302-9D2A-A015F1AD16B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8C8EC4B-EBFD-408C-B0A7-3E965773BC55}">
      <dgm:prSet phldrT="[Text]" custT="1"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300" b="1" dirty="0" err="1">
              <a:latin typeface="Arial Narrow" panose="020B0606020202030204" pitchFamily="34" charset="0"/>
            </a:rPr>
            <a:t>Geleen</a:t>
          </a:r>
          <a:r>
            <a:rPr lang="en-US" sz="1300" b="1" dirty="0">
              <a:latin typeface="Arial Narrow" panose="020B0606020202030204" pitchFamily="34" charset="0"/>
            </a:rPr>
            <a:t> Reed-</a:t>
          </a:r>
          <a:r>
            <a:rPr lang="en-US" sz="1300" b="1" dirty="0" err="1">
              <a:latin typeface="Arial Narrow" panose="020B0606020202030204" pitchFamily="34" charset="0"/>
            </a:rPr>
            <a:t>Torsdahl</a:t>
          </a:r>
          <a:endParaRPr lang="en-US" sz="1300" b="1" dirty="0">
            <a:latin typeface="Arial Narrow" panose="020B0606020202030204" pitchFamily="34" charset="0"/>
          </a:endParaRPr>
        </a:p>
        <a:p>
          <a:r>
            <a:rPr lang="en-US" sz="1300" b="0" dirty="0">
              <a:latin typeface="Arial Narrow" panose="020B0606020202030204" pitchFamily="34" charset="0"/>
            </a:rPr>
            <a:t>Senior Director of Development</a:t>
          </a:r>
        </a:p>
      </dgm:t>
    </dgm:pt>
    <dgm:pt modelId="{9818D5D8-712F-4D3B-8184-74F7FD1C26D7}" type="parTrans" cxnId="{E8635B3D-3094-4C92-99D6-496E5804A348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0D6561B-B16A-47B3-BB99-D0F696753010}" type="sibTrans" cxnId="{E8635B3D-3094-4C92-99D6-496E5804A34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857643-6DA8-8E4A-881F-2C5CF9A9DD9B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b="1" dirty="0">
              <a:latin typeface="Arial Narrow" panose="020B0606020202030204" pitchFamily="34" charset="0"/>
            </a:rPr>
            <a:t>Andrew Boyles</a:t>
          </a:r>
        </a:p>
        <a:p>
          <a:r>
            <a:rPr lang="en-US" dirty="0">
              <a:latin typeface="Arial Narrow" panose="020B0606020202030204" pitchFamily="34" charset="0"/>
            </a:rPr>
            <a:t>Communications Coordinator</a:t>
          </a:r>
        </a:p>
      </dgm:t>
    </dgm:pt>
    <dgm:pt modelId="{BF8BA4B0-1813-ED43-A951-032497EFC1E9}" type="parTrans" cxnId="{AB0B1EF5-601A-314B-8B41-C54FAA6FD28B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6A10DD6E-8F40-EB40-B178-4A355514261D}" type="sibTrans" cxnId="{AB0B1EF5-601A-314B-8B41-C54FAA6FD28B}">
      <dgm:prSet/>
      <dgm:spPr/>
      <dgm:t>
        <a:bodyPr/>
        <a:lstStyle/>
        <a:p>
          <a:endParaRPr lang="en-US"/>
        </a:p>
      </dgm:t>
    </dgm:pt>
    <dgm:pt modelId="{78601534-F235-F74B-A19E-59C922E49B00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b="1" dirty="0">
              <a:latin typeface="Arial Narrow" panose="020B0606020202030204" pitchFamily="34" charset="0"/>
            </a:rPr>
            <a:t>Brandon Cassady</a:t>
          </a:r>
        </a:p>
        <a:p>
          <a:r>
            <a:rPr lang="en-US" dirty="0">
              <a:latin typeface="Arial Narrow" panose="020B0606020202030204" pitchFamily="34" charset="0"/>
            </a:rPr>
            <a:t>Stewardship Manager</a:t>
          </a:r>
        </a:p>
      </dgm:t>
    </dgm:pt>
    <dgm:pt modelId="{D6F8E886-67DC-0247-8D0B-B904D893FD55}" type="parTrans" cxnId="{13DAE0A2-61EE-624B-AC22-4E1F39B0F86F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80638F44-D7E5-8947-939F-DA421915034B}" type="sibTrans" cxnId="{13DAE0A2-61EE-624B-AC22-4E1F39B0F86F}">
      <dgm:prSet/>
      <dgm:spPr/>
      <dgm:t>
        <a:bodyPr/>
        <a:lstStyle/>
        <a:p>
          <a:endParaRPr lang="en-US"/>
        </a:p>
      </dgm:t>
    </dgm:pt>
    <dgm:pt modelId="{918D0582-4CEF-2A40-B3EB-630FF5E9DF6E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b="1" dirty="0">
              <a:latin typeface="Arial Narrow" panose="020B0606020202030204" pitchFamily="34" charset="0"/>
            </a:rPr>
            <a:t>Morgan Watson</a:t>
          </a:r>
        </a:p>
        <a:p>
          <a:r>
            <a:rPr lang="en-US" dirty="0">
              <a:latin typeface="Arial Narrow" panose="020B0606020202030204" pitchFamily="34" charset="0"/>
            </a:rPr>
            <a:t>Events Manager</a:t>
          </a:r>
        </a:p>
      </dgm:t>
    </dgm:pt>
    <dgm:pt modelId="{80F388E3-2FFA-694D-B415-CC027D5E6363}" type="sibTrans" cxnId="{FFD88063-2365-5C43-BEF8-2A2D2DEA2AC1}">
      <dgm:prSet/>
      <dgm:spPr/>
      <dgm:t>
        <a:bodyPr/>
        <a:lstStyle/>
        <a:p>
          <a:endParaRPr lang="en-US"/>
        </a:p>
      </dgm:t>
    </dgm:pt>
    <dgm:pt modelId="{521A6BF5-7226-1647-807D-E8E83E477740}" type="parTrans" cxnId="{FFD88063-2365-5C43-BEF8-2A2D2DEA2AC1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57A49C02-FA46-7441-8911-3BD95B19880C}" type="asst">
      <dgm:prSet custT="1"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200" b="1" dirty="0">
              <a:latin typeface="Arial Narrow" panose="020B0606020202030204" pitchFamily="34" charset="0"/>
            </a:rPr>
            <a:t>Ashlee Greene</a:t>
          </a:r>
        </a:p>
        <a:p>
          <a:r>
            <a:rPr lang="en-US" sz="1200" dirty="0">
              <a:latin typeface="Arial Narrow" panose="020B0606020202030204" pitchFamily="34" charset="0"/>
            </a:rPr>
            <a:t>Administrative Coordinator</a:t>
          </a:r>
        </a:p>
      </dgm:t>
    </dgm:pt>
    <dgm:pt modelId="{6BB843A9-859C-8C4D-A451-D54BCD792889}" type="parTrans" cxnId="{DB92E732-8620-204E-914D-61522BD5FA06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F2E8B622-C194-F541-A857-0A2A564FCD66}" type="sibTrans" cxnId="{DB92E732-8620-204E-914D-61522BD5FA06}">
      <dgm:prSet/>
      <dgm:spPr/>
      <dgm:t>
        <a:bodyPr/>
        <a:lstStyle/>
        <a:p>
          <a:endParaRPr lang="en-US"/>
        </a:p>
      </dgm:t>
    </dgm:pt>
    <dgm:pt modelId="{509609B3-46A8-42E0-A058-409F628655B4}">
      <dgm:prSet custT="1"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900" b="1" dirty="0">
              <a:latin typeface="Arial Narrow" panose="020B0606020202030204" pitchFamily="34" charset="0"/>
            </a:rPr>
            <a:t>Hannah Trumbull</a:t>
          </a:r>
        </a:p>
        <a:p>
          <a:r>
            <a:rPr lang="en-US" sz="900" b="0" dirty="0">
              <a:latin typeface="Arial Narrow" panose="020B0606020202030204" pitchFamily="34" charset="0"/>
            </a:rPr>
            <a:t>Alumni Relations Manager</a:t>
          </a:r>
        </a:p>
      </dgm:t>
    </dgm:pt>
    <dgm:pt modelId="{763F757D-27C3-4CAD-8FF5-08AD71CAE714}" type="parTrans" cxnId="{2F5C26F0-D6BD-4B08-B9CD-A425862D0CC8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916B3AF5-8BF5-43A1-B9ED-054559923185}" type="sibTrans" cxnId="{2F5C26F0-D6BD-4B08-B9CD-A425862D0CC8}">
      <dgm:prSet/>
      <dgm:spPr/>
      <dgm:t>
        <a:bodyPr/>
        <a:lstStyle/>
        <a:p>
          <a:endParaRPr lang="en-US"/>
        </a:p>
      </dgm:t>
    </dgm:pt>
    <dgm:pt modelId="{32B8D56A-D13C-48A8-B68F-EE813754B646}" type="pres">
      <dgm:prSet presAssocID="{E4560D2D-E847-4AC2-A06A-ED4C60498C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12593F0-E554-48E3-BCA7-DB4E5E1A8EBD}" type="pres">
      <dgm:prSet presAssocID="{75F71896-8B5C-4C2D-86BC-CEAC9A091A7C}" presName="hierRoot1" presStyleCnt="0">
        <dgm:presLayoutVars>
          <dgm:hierBranch val="init"/>
        </dgm:presLayoutVars>
      </dgm:prSet>
      <dgm:spPr/>
    </dgm:pt>
    <dgm:pt modelId="{7F16C758-0056-4E77-A812-9FD742AEE442}" type="pres">
      <dgm:prSet presAssocID="{75F71896-8B5C-4C2D-86BC-CEAC9A091A7C}" presName="rootComposite1" presStyleCnt="0"/>
      <dgm:spPr/>
    </dgm:pt>
    <dgm:pt modelId="{81D6B4D9-002A-4E9C-841D-98908C7F9BC9}" type="pres">
      <dgm:prSet presAssocID="{75F71896-8B5C-4C2D-86BC-CEAC9A091A7C}" presName="rootText1" presStyleLbl="node0" presStyleIdx="0" presStyleCnt="1" custScaleX="346125" custScaleY="413824" custLinFactNeighborY="67471">
        <dgm:presLayoutVars>
          <dgm:chPref val="3"/>
        </dgm:presLayoutVars>
      </dgm:prSet>
      <dgm:spPr/>
    </dgm:pt>
    <dgm:pt modelId="{4E329D7C-FB68-477B-816C-C40489654C69}" type="pres">
      <dgm:prSet presAssocID="{75F71896-8B5C-4C2D-86BC-CEAC9A091A7C}" presName="rootConnector1" presStyleLbl="node1" presStyleIdx="0" presStyleCnt="0"/>
      <dgm:spPr/>
    </dgm:pt>
    <dgm:pt modelId="{F49D1AE2-32E9-4048-BF85-6EF1EC44993E}" type="pres">
      <dgm:prSet presAssocID="{75F71896-8B5C-4C2D-86BC-CEAC9A091A7C}" presName="hierChild2" presStyleCnt="0"/>
      <dgm:spPr/>
    </dgm:pt>
    <dgm:pt modelId="{2FB32F85-9B74-422B-A811-0EE33D35AD54}" type="pres">
      <dgm:prSet presAssocID="{BB00E599-A2F8-44CD-B86B-544D48A5C4F4}" presName="Name37" presStyleLbl="parChTrans1D2" presStyleIdx="0" presStyleCnt="4"/>
      <dgm:spPr/>
    </dgm:pt>
    <dgm:pt modelId="{E9B13F86-C7F5-4016-A14E-27E37946A909}" type="pres">
      <dgm:prSet presAssocID="{F6CB9375-BF1E-409A-9D99-AB860DC9E9DC}" presName="hierRoot2" presStyleCnt="0">
        <dgm:presLayoutVars>
          <dgm:hierBranch val="init"/>
        </dgm:presLayoutVars>
      </dgm:prSet>
      <dgm:spPr/>
    </dgm:pt>
    <dgm:pt modelId="{BEB58BAD-BC36-4F66-986F-15CD3D4F2C4C}" type="pres">
      <dgm:prSet presAssocID="{F6CB9375-BF1E-409A-9D99-AB860DC9E9DC}" presName="rootComposite" presStyleCnt="0"/>
      <dgm:spPr/>
    </dgm:pt>
    <dgm:pt modelId="{9877B1F1-243B-4337-969A-A78CDFA2B54C}" type="pres">
      <dgm:prSet presAssocID="{F6CB9375-BF1E-409A-9D99-AB860DC9E9DC}" presName="rootText" presStyleLbl="node2" presStyleIdx="0" presStyleCnt="3" custScaleX="296032" custScaleY="342992" custLinFactY="-9561" custLinFactNeighborX="-76480" custLinFactNeighborY="-100000">
        <dgm:presLayoutVars>
          <dgm:chPref val="3"/>
        </dgm:presLayoutVars>
      </dgm:prSet>
      <dgm:spPr/>
    </dgm:pt>
    <dgm:pt modelId="{496860A0-2774-4AEC-A5EE-A477962FF6D9}" type="pres">
      <dgm:prSet presAssocID="{F6CB9375-BF1E-409A-9D99-AB860DC9E9DC}" presName="rootConnector" presStyleLbl="node2" presStyleIdx="0" presStyleCnt="3"/>
      <dgm:spPr/>
    </dgm:pt>
    <dgm:pt modelId="{22DDB294-F8DB-4A5A-AF34-A4A16983451D}" type="pres">
      <dgm:prSet presAssocID="{F6CB9375-BF1E-409A-9D99-AB860DC9E9DC}" presName="hierChild4" presStyleCnt="0"/>
      <dgm:spPr/>
    </dgm:pt>
    <dgm:pt modelId="{744EF8CD-8682-B44C-ADDA-8D2C5D09E107}" type="pres">
      <dgm:prSet presAssocID="{BF8BA4B0-1813-ED43-A951-032497EFC1E9}" presName="Name37" presStyleLbl="parChTrans1D3" presStyleIdx="0" presStyleCnt="4"/>
      <dgm:spPr/>
    </dgm:pt>
    <dgm:pt modelId="{1B1CB446-6DE8-334D-AFFD-D1C37BFE6802}" type="pres">
      <dgm:prSet presAssocID="{FE857643-6DA8-8E4A-881F-2C5CF9A9DD9B}" presName="hierRoot2" presStyleCnt="0">
        <dgm:presLayoutVars>
          <dgm:hierBranch val="init"/>
        </dgm:presLayoutVars>
      </dgm:prSet>
      <dgm:spPr/>
    </dgm:pt>
    <dgm:pt modelId="{635A1C17-5BD3-314A-87BF-BA87AEAA3F08}" type="pres">
      <dgm:prSet presAssocID="{FE857643-6DA8-8E4A-881F-2C5CF9A9DD9B}" presName="rootComposite" presStyleCnt="0"/>
      <dgm:spPr/>
    </dgm:pt>
    <dgm:pt modelId="{15E87C50-8D28-BD48-B10E-F4807501A228}" type="pres">
      <dgm:prSet presAssocID="{FE857643-6DA8-8E4A-881F-2C5CF9A9DD9B}" presName="rootText" presStyleLbl="node3" presStyleIdx="0" presStyleCnt="4" custScaleX="164900" custScaleY="141899" custLinFactNeighborX="-62851" custLinFactNeighborY="53630">
        <dgm:presLayoutVars>
          <dgm:chPref val="3"/>
        </dgm:presLayoutVars>
      </dgm:prSet>
      <dgm:spPr/>
    </dgm:pt>
    <dgm:pt modelId="{15576A82-9C4A-BA47-9187-12C31F4F5601}" type="pres">
      <dgm:prSet presAssocID="{FE857643-6DA8-8E4A-881F-2C5CF9A9DD9B}" presName="rootConnector" presStyleLbl="node3" presStyleIdx="0" presStyleCnt="4"/>
      <dgm:spPr/>
    </dgm:pt>
    <dgm:pt modelId="{3F986C57-CDFC-C443-A6D4-CD6725C5A371}" type="pres">
      <dgm:prSet presAssocID="{FE857643-6DA8-8E4A-881F-2C5CF9A9DD9B}" presName="hierChild4" presStyleCnt="0"/>
      <dgm:spPr/>
    </dgm:pt>
    <dgm:pt modelId="{22E2C87F-06DC-974E-9897-A2DCBD56BEFB}" type="pres">
      <dgm:prSet presAssocID="{FE857643-6DA8-8E4A-881F-2C5CF9A9DD9B}" presName="hierChild5" presStyleCnt="0"/>
      <dgm:spPr/>
    </dgm:pt>
    <dgm:pt modelId="{DC2491F3-0065-6C4A-A43C-8E3D5747B39D}" type="pres">
      <dgm:prSet presAssocID="{521A6BF5-7226-1647-807D-E8E83E477740}" presName="Name37" presStyleLbl="parChTrans1D3" presStyleIdx="1" presStyleCnt="4"/>
      <dgm:spPr/>
    </dgm:pt>
    <dgm:pt modelId="{87D97E51-77E3-054A-A8CF-C2507A0DE0AC}" type="pres">
      <dgm:prSet presAssocID="{918D0582-4CEF-2A40-B3EB-630FF5E9DF6E}" presName="hierRoot2" presStyleCnt="0">
        <dgm:presLayoutVars>
          <dgm:hierBranch val="init"/>
        </dgm:presLayoutVars>
      </dgm:prSet>
      <dgm:spPr/>
    </dgm:pt>
    <dgm:pt modelId="{1450302E-4A21-4E46-BB2A-93B6BFD1BD11}" type="pres">
      <dgm:prSet presAssocID="{918D0582-4CEF-2A40-B3EB-630FF5E9DF6E}" presName="rootComposite" presStyleCnt="0"/>
      <dgm:spPr/>
    </dgm:pt>
    <dgm:pt modelId="{C1DBBE6F-798E-474C-A104-635DCAE2760C}" type="pres">
      <dgm:prSet presAssocID="{918D0582-4CEF-2A40-B3EB-630FF5E9DF6E}" presName="rootText" presStyleLbl="node3" presStyleIdx="1" presStyleCnt="4" custScaleX="167119" custScaleY="136657" custLinFactY="-100000" custLinFactNeighborX="-63767" custLinFactNeighborY="-196276">
        <dgm:presLayoutVars>
          <dgm:chPref val="3"/>
        </dgm:presLayoutVars>
      </dgm:prSet>
      <dgm:spPr/>
    </dgm:pt>
    <dgm:pt modelId="{37AA402C-B1F9-124C-8892-3B12B87F638E}" type="pres">
      <dgm:prSet presAssocID="{918D0582-4CEF-2A40-B3EB-630FF5E9DF6E}" presName="rootConnector" presStyleLbl="node3" presStyleIdx="1" presStyleCnt="4"/>
      <dgm:spPr/>
    </dgm:pt>
    <dgm:pt modelId="{9B995B61-6637-7B47-A244-8143EA1933B9}" type="pres">
      <dgm:prSet presAssocID="{918D0582-4CEF-2A40-B3EB-630FF5E9DF6E}" presName="hierChild4" presStyleCnt="0"/>
      <dgm:spPr/>
    </dgm:pt>
    <dgm:pt modelId="{09D0C715-079D-D340-B70F-10623A8FEB47}" type="pres">
      <dgm:prSet presAssocID="{918D0582-4CEF-2A40-B3EB-630FF5E9DF6E}" presName="hierChild5" presStyleCnt="0"/>
      <dgm:spPr/>
    </dgm:pt>
    <dgm:pt modelId="{93206A18-3232-894C-9B12-9686E00A14F9}" type="pres">
      <dgm:prSet presAssocID="{D6F8E886-67DC-0247-8D0B-B904D893FD55}" presName="Name37" presStyleLbl="parChTrans1D3" presStyleIdx="2" presStyleCnt="4"/>
      <dgm:spPr/>
    </dgm:pt>
    <dgm:pt modelId="{324807CD-EB74-C849-A756-CA59E5B8E358}" type="pres">
      <dgm:prSet presAssocID="{78601534-F235-F74B-A19E-59C922E49B00}" presName="hierRoot2" presStyleCnt="0">
        <dgm:presLayoutVars>
          <dgm:hierBranch val="init"/>
        </dgm:presLayoutVars>
      </dgm:prSet>
      <dgm:spPr/>
    </dgm:pt>
    <dgm:pt modelId="{C2CB2926-C74F-5C4E-B688-75B7638F0B4E}" type="pres">
      <dgm:prSet presAssocID="{78601534-F235-F74B-A19E-59C922E49B00}" presName="rootComposite" presStyleCnt="0"/>
      <dgm:spPr/>
    </dgm:pt>
    <dgm:pt modelId="{AEFBDD16-D78F-EF48-9F02-C972ACDCD438}" type="pres">
      <dgm:prSet presAssocID="{78601534-F235-F74B-A19E-59C922E49B00}" presName="rootText" presStyleLbl="node3" presStyleIdx="2" presStyleCnt="4" custScaleX="171188" custScaleY="142971" custLinFactY="-43928" custLinFactNeighborX="-64313" custLinFactNeighborY="-100000">
        <dgm:presLayoutVars>
          <dgm:chPref val="3"/>
        </dgm:presLayoutVars>
      </dgm:prSet>
      <dgm:spPr/>
    </dgm:pt>
    <dgm:pt modelId="{D0F4CE1E-AE93-3D42-A5B3-C7708F46C076}" type="pres">
      <dgm:prSet presAssocID="{78601534-F235-F74B-A19E-59C922E49B00}" presName="rootConnector" presStyleLbl="node3" presStyleIdx="2" presStyleCnt="4"/>
      <dgm:spPr/>
    </dgm:pt>
    <dgm:pt modelId="{074D3A50-C512-3849-8368-2973B23848D0}" type="pres">
      <dgm:prSet presAssocID="{78601534-F235-F74B-A19E-59C922E49B00}" presName="hierChild4" presStyleCnt="0"/>
      <dgm:spPr/>
    </dgm:pt>
    <dgm:pt modelId="{963E0E17-7324-BC40-8FEF-0B73E51C1384}" type="pres">
      <dgm:prSet presAssocID="{78601534-F235-F74B-A19E-59C922E49B00}" presName="hierChild5" presStyleCnt="0"/>
      <dgm:spPr/>
    </dgm:pt>
    <dgm:pt modelId="{E05185FA-CC41-44F5-9F11-CA6349FFF337}" type="pres">
      <dgm:prSet presAssocID="{763F757D-27C3-4CAD-8FF5-08AD71CAE714}" presName="Name37" presStyleLbl="parChTrans1D3" presStyleIdx="3" presStyleCnt="4"/>
      <dgm:spPr/>
    </dgm:pt>
    <dgm:pt modelId="{C2592200-368C-46A9-91E3-5BDA90848AC8}" type="pres">
      <dgm:prSet presAssocID="{509609B3-46A8-42E0-A058-409F628655B4}" presName="hierRoot2" presStyleCnt="0">
        <dgm:presLayoutVars>
          <dgm:hierBranch val="init"/>
        </dgm:presLayoutVars>
      </dgm:prSet>
      <dgm:spPr/>
    </dgm:pt>
    <dgm:pt modelId="{7DC391A6-63BD-47AE-A9C7-0C4E55DC4AA9}" type="pres">
      <dgm:prSet presAssocID="{509609B3-46A8-42E0-A058-409F628655B4}" presName="rootComposite" presStyleCnt="0"/>
      <dgm:spPr/>
    </dgm:pt>
    <dgm:pt modelId="{3434FA96-A02E-4811-9AA0-D68B338DD8D5}" type="pres">
      <dgm:prSet presAssocID="{509609B3-46A8-42E0-A058-409F628655B4}" presName="rootText" presStyleLbl="node3" presStyleIdx="3" presStyleCnt="4" custScaleX="175760" custScaleY="148392" custLinFactY="-51753" custLinFactNeighborX="-63865" custLinFactNeighborY="-100000">
        <dgm:presLayoutVars>
          <dgm:chPref val="3"/>
        </dgm:presLayoutVars>
      </dgm:prSet>
      <dgm:spPr/>
    </dgm:pt>
    <dgm:pt modelId="{F123ADC2-9C6C-4359-B325-3EA35008A370}" type="pres">
      <dgm:prSet presAssocID="{509609B3-46A8-42E0-A058-409F628655B4}" presName="rootConnector" presStyleLbl="node3" presStyleIdx="3" presStyleCnt="4"/>
      <dgm:spPr/>
    </dgm:pt>
    <dgm:pt modelId="{E0943DC9-8424-47C5-8992-A9E2CC9F5747}" type="pres">
      <dgm:prSet presAssocID="{509609B3-46A8-42E0-A058-409F628655B4}" presName="hierChild4" presStyleCnt="0"/>
      <dgm:spPr/>
    </dgm:pt>
    <dgm:pt modelId="{0E7CEA77-B7A9-45FC-9506-E48FD33D1CC7}" type="pres">
      <dgm:prSet presAssocID="{509609B3-46A8-42E0-A058-409F628655B4}" presName="hierChild5" presStyleCnt="0"/>
      <dgm:spPr/>
    </dgm:pt>
    <dgm:pt modelId="{FDE82429-7612-459A-9F13-187FD1E3ACC4}" type="pres">
      <dgm:prSet presAssocID="{F6CB9375-BF1E-409A-9D99-AB860DC9E9DC}" presName="hierChild5" presStyleCnt="0"/>
      <dgm:spPr/>
    </dgm:pt>
    <dgm:pt modelId="{95923C92-578A-45AB-B0C8-F82982B307E9}" type="pres">
      <dgm:prSet presAssocID="{672CE69E-CC62-4D29-9EE2-832FFEF1E914}" presName="Name37" presStyleLbl="parChTrans1D2" presStyleIdx="1" presStyleCnt="4"/>
      <dgm:spPr/>
    </dgm:pt>
    <dgm:pt modelId="{C66E507F-A578-4757-A396-992B9582E0E9}" type="pres">
      <dgm:prSet presAssocID="{208980DF-8312-4E65-9C6A-452BEBE61C21}" presName="hierRoot2" presStyleCnt="0">
        <dgm:presLayoutVars>
          <dgm:hierBranch val="init"/>
        </dgm:presLayoutVars>
      </dgm:prSet>
      <dgm:spPr/>
    </dgm:pt>
    <dgm:pt modelId="{A84CC2A2-2A76-4B5B-9E31-4311B746DF28}" type="pres">
      <dgm:prSet presAssocID="{208980DF-8312-4E65-9C6A-452BEBE61C21}" presName="rootComposite" presStyleCnt="0"/>
      <dgm:spPr/>
    </dgm:pt>
    <dgm:pt modelId="{069A3BE0-3318-4DEC-9387-9BAFCFF9CEDB}" type="pres">
      <dgm:prSet presAssocID="{208980DF-8312-4E65-9C6A-452BEBE61C21}" presName="rootText" presStyleLbl="node2" presStyleIdx="1" presStyleCnt="3" custScaleX="289199" custScaleY="331882" custLinFactX="83818" custLinFactNeighborX="100000" custLinFactNeighborY="-7365">
        <dgm:presLayoutVars>
          <dgm:chPref val="3"/>
        </dgm:presLayoutVars>
      </dgm:prSet>
      <dgm:spPr/>
    </dgm:pt>
    <dgm:pt modelId="{EEE43ED7-D9FC-4BB1-B441-492FB0F39116}" type="pres">
      <dgm:prSet presAssocID="{208980DF-8312-4E65-9C6A-452BEBE61C21}" presName="rootConnector" presStyleLbl="node2" presStyleIdx="1" presStyleCnt="3"/>
      <dgm:spPr/>
    </dgm:pt>
    <dgm:pt modelId="{768E7C39-99A3-4B1B-9831-8F84B3C7CA74}" type="pres">
      <dgm:prSet presAssocID="{208980DF-8312-4E65-9C6A-452BEBE61C21}" presName="hierChild4" presStyleCnt="0"/>
      <dgm:spPr/>
    </dgm:pt>
    <dgm:pt modelId="{B4529219-945A-4E57-8C71-6022DB1C91E5}" type="pres">
      <dgm:prSet presAssocID="{208980DF-8312-4E65-9C6A-452BEBE61C21}" presName="hierChild5" presStyleCnt="0"/>
      <dgm:spPr/>
    </dgm:pt>
    <dgm:pt modelId="{AB560C35-7F14-4C7A-B1C3-CD2F84F8ABFC}" type="pres">
      <dgm:prSet presAssocID="{9818D5D8-712F-4D3B-8184-74F7FD1C26D7}" presName="Name37" presStyleLbl="parChTrans1D2" presStyleIdx="2" presStyleCnt="4"/>
      <dgm:spPr/>
    </dgm:pt>
    <dgm:pt modelId="{9900A318-0FA7-4C36-83E2-7EC0BBDA823D}" type="pres">
      <dgm:prSet presAssocID="{B8C8EC4B-EBFD-408C-B0A7-3E965773BC55}" presName="hierRoot2" presStyleCnt="0">
        <dgm:presLayoutVars>
          <dgm:hierBranch val="init"/>
        </dgm:presLayoutVars>
      </dgm:prSet>
      <dgm:spPr/>
    </dgm:pt>
    <dgm:pt modelId="{4745DBDA-57A3-479C-98AB-169B3C8817ED}" type="pres">
      <dgm:prSet presAssocID="{B8C8EC4B-EBFD-408C-B0A7-3E965773BC55}" presName="rootComposite" presStyleCnt="0"/>
      <dgm:spPr/>
    </dgm:pt>
    <dgm:pt modelId="{012DB6F3-7A5C-4143-8E76-4ABFBFD799F6}" type="pres">
      <dgm:prSet presAssocID="{B8C8EC4B-EBFD-408C-B0A7-3E965773BC55}" presName="rootText" presStyleLbl="node2" presStyleIdx="2" presStyleCnt="3" custFlipHor="1" custScaleX="277484" custScaleY="332447" custLinFactX="93584" custLinFactNeighborX="100000" custLinFactNeighborY="-13004">
        <dgm:presLayoutVars>
          <dgm:chPref val="3"/>
        </dgm:presLayoutVars>
      </dgm:prSet>
      <dgm:spPr/>
    </dgm:pt>
    <dgm:pt modelId="{F8662ADF-11B3-4151-A8FB-5A2CC2B50AB7}" type="pres">
      <dgm:prSet presAssocID="{B8C8EC4B-EBFD-408C-B0A7-3E965773BC55}" presName="rootConnector" presStyleLbl="node2" presStyleIdx="2" presStyleCnt="3"/>
      <dgm:spPr/>
    </dgm:pt>
    <dgm:pt modelId="{C2DF09D8-7871-45CE-93C8-1129A69ABB3F}" type="pres">
      <dgm:prSet presAssocID="{B8C8EC4B-EBFD-408C-B0A7-3E965773BC55}" presName="hierChild4" presStyleCnt="0"/>
      <dgm:spPr/>
    </dgm:pt>
    <dgm:pt modelId="{533C2265-1BDD-4AB3-9697-EDA0D76A672F}" type="pres">
      <dgm:prSet presAssocID="{B8C8EC4B-EBFD-408C-B0A7-3E965773BC55}" presName="hierChild5" presStyleCnt="0"/>
      <dgm:spPr/>
    </dgm:pt>
    <dgm:pt modelId="{5112B40E-200F-48C7-8B9C-541F47C5E972}" type="pres">
      <dgm:prSet presAssocID="{75F71896-8B5C-4C2D-86BC-CEAC9A091A7C}" presName="hierChild3" presStyleCnt="0"/>
      <dgm:spPr/>
    </dgm:pt>
    <dgm:pt modelId="{8255FDA3-AB6C-EE45-BB4B-57DE23EC8ED1}" type="pres">
      <dgm:prSet presAssocID="{6BB843A9-859C-8C4D-A451-D54BCD792889}" presName="Name111" presStyleLbl="parChTrans1D2" presStyleIdx="3" presStyleCnt="4"/>
      <dgm:spPr/>
    </dgm:pt>
    <dgm:pt modelId="{85D67215-5AAD-314A-8C20-78610CFEEAE9}" type="pres">
      <dgm:prSet presAssocID="{57A49C02-FA46-7441-8911-3BD95B19880C}" presName="hierRoot3" presStyleCnt="0">
        <dgm:presLayoutVars>
          <dgm:hierBranch val="init"/>
        </dgm:presLayoutVars>
      </dgm:prSet>
      <dgm:spPr/>
    </dgm:pt>
    <dgm:pt modelId="{779A66DD-631F-9F4D-96A3-98D1E4B5FF0C}" type="pres">
      <dgm:prSet presAssocID="{57A49C02-FA46-7441-8911-3BD95B19880C}" presName="rootComposite3" presStyleCnt="0"/>
      <dgm:spPr/>
    </dgm:pt>
    <dgm:pt modelId="{12430D7A-0BAD-8549-9D70-530604688E4B}" type="pres">
      <dgm:prSet presAssocID="{57A49C02-FA46-7441-8911-3BD95B19880C}" presName="rootText3" presStyleLbl="asst1" presStyleIdx="0" presStyleCnt="1" custScaleX="151566" custScaleY="183194" custLinFactX="200000" custLinFactNeighborX="267564" custLinFactNeighborY="-63468">
        <dgm:presLayoutVars>
          <dgm:chPref val="3"/>
        </dgm:presLayoutVars>
      </dgm:prSet>
      <dgm:spPr/>
    </dgm:pt>
    <dgm:pt modelId="{7DB56360-6EE5-B042-97A3-8383FA0733C4}" type="pres">
      <dgm:prSet presAssocID="{57A49C02-FA46-7441-8911-3BD95B19880C}" presName="rootConnector3" presStyleLbl="asst1" presStyleIdx="0" presStyleCnt="1"/>
      <dgm:spPr/>
    </dgm:pt>
    <dgm:pt modelId="{97878B93-5C36-1742-900F-895974A80F33}" type="pres">
      <dgm:prSet presAssocID="{57A49C02-FA46-7441-8911-3BD95B19880C}" presName="hierChild6" presStyleCnt="0"/>
      <dgm:spPr/>
    </dgm:pt>
    <dgm:pt modelId="{77C1F158-57A1-F841-8568-9D27403FC569}" type="pres">
      <dgm:prSet presAssocID="{57A49C02-FA46-7441-8911-3BD95B19880C}" presName="hierChild7" presStyleCnt="0"/>
      <dgm:spPr/>
    </dgm:pt>
  </dgm:ptLst>
  <dgm:cxnLst>
    <dgm:cxn modelId="{C7665D01-A62F-3441-A485-A85A735C8D43}" type="presOf" srcId="{BF8BA4B0-1813-ED43-A951-032497EFC1E9}" destId="{744EF8CD-8682-B44C-ADDA-8D2C5D09E107}" srcOrd="0" destOrd="0" presId="urn:microsoft.com/office/officeart/2005/8/layout/orgChart1"/>
    <dgm:cxn modelId="{C4CA4A03-003E-4D14-ADEA-AD087004B424}" type="presOf" srcId="{F6CB9375-BF1E-409A-9D99-AB860DC9E9DC}" destId="{496860A0-2774-4AEC-A5EE-A477962FF6D9}" srcOrd="1" destOrd="0" presId="urn:microsoft.com/office/officeart/2005/8/layout/orgChart1"/>
    <dgm:cxn modelId="{DCB6C00C-51AB-4EC3-995C-93DA512F4FD9}" type="presOf" srcId="{509609B3-46A8-42E0-A058-409F628655B4}" destId="{3434FA96-A02E-4811-9AA0-D68B338DD8D5}" srcOrd="0" destOrd="0" presId="urn:microsoft.com/office/officeart/2005/8/layout/orgChart1"/>
    <dgm:cxn modelId="{58DBAC10-D1DF-B44D-A896-7A4D9B9B8456}" type="presOf" srcId="{78601534-F235-F74B-A19E-59C922E49B00}" destId="{AEFBDD16-D78F-EF48-9F02-C972ACDCD438}" srcOrd="0" destOrd="0" presId="urn:microsoft.com/office/officeart/2005/8/layout/orgChart1"/>
    <dgm:cxn modelId="{4BEEB518-D5E2-4B7F-91A1-4971B2EAE7C2}" type="presOf" srcId="{672CE69E-CC62-4D29-9EE2-832FFEF1E914}" destId="{95923C92-578A-45AB-B0C8-F82982B307E9}" srcOrd="0" destOrd="0" presId="urn:microsoft.com/office/officeart/2005/8/layout/orgChart1"/>
    <dgm:cxn modelId="{6F77E51B-F9C8-4E59-AAEC-DFB95BB0FB3D}" srcId="{E4560D2D-E847-4AC2-A06A-ED4C60498CCA}" destId="{75F71896-8B5C-4C2D-86BC-CEAC9A091A7C}" srcOrd="0" destOrd="0" parTransId="{2D382A92-AA20-4B17-8008-99CDF430775D}" sibTransId="{5E31E05A-3F96-4382-9D2F-BDEEBE5D30FD}"/>
    <dgm:cxn modelId="{3FD9A01C-B518-46B5-8E8A-EF260BE9D36E}" type="presOf" srcId="{208980DF-8312-4E65-9C6A-452BEBE61C21}" destId="{069A3BE0-3318-4DEC-9387-9BAFCFF9CEDB}" srcOrd="0" destOrd="0" presId="urn:microsoft.com/office/officeart/2005/8/layout/orgChart1"/>
    <dgm:cxn modelId="{937AA231-7BBB-4A74-B4F0-2A61D43C08B9}" type="presOf" srcId="{763F757D-27C3-4CAD-8FF5-08AD71CAE714}" destId="{E05185FA-CC41-44F5-9F11-CA6349FFF337}" srcOrd="0" destOrd="0" presId="urn:microsoft.com/office/officeart/2005/8/layout/orgChart1"/>
    <dgm:cxn modelId="{DB92E732-8620-204E-914D-61522BD5FA06}" srcId="{75F71896-8B5C-4C2D-86BC-CEAC9A091A7C}" destId="{57A49C02-FA46-7441-8911-3BD95B19880C}" srcOrd="3" destOrd="0" parTransId="{6BB843A9-859C-8C4D-A451-D54BCD792889}" sibTransId="{F2E8B622-C194-F541-A857-0A2A564FCD66}"/>
    <dgm:cxn modelId="{E8635B3D-3094-4C92-99D6-496E5804A348}" srcId="{75F71896-8B5C-4C2D-86BC-CEAC9A091A7C}" destId="{B8C8EC4B-EBFD-408C-B0A7-3E965773BC55}" srcOrd="2" destOrd="0" parTransId="{9818D5D8-712F-4D3B-8184-74F7FD1C26D7}" sibTransId="{00D6561B-B16A-47B3-BB99-D0F696753010}"/>
    <dgm:cxn modelId="{CF387C3E-EC3B-4780-A843-5992EE3D87C1}" type="presOf" srcId="{BB00E599-A2F8-44CD-B86B-544D48A5C4F4}" destId="{2FB32F85-9B74-422B-A811-0EE33D35AD54}" srcOrd="0" destOrd="0" presId="urn:microsoft.com/office/officeart/2005/8/layout/orgChart1"/>
    <dgm:cxn modelId="{77B93240-7E97-4AD3-9813-897BD366F43B}" type="presOf" srcId="{208980DF-8312-4E65-9C6A-452BEBE61C21}" destId="{EEE43ED7-D9FC-4BB1-B441-492FB0F39116}" srcOrd="1" destOrd="0" presId="urn:microsoft.com/office/officeart/2005/8/layout/orgChart1"/>
    <dgm:cxn modelId="{549ECA5E-E949-A744-9D0A-C48C86B81E01}" type="presOf" srcId="{78601534-F235-F74B-A19E-59C922E49B00}" destId="{D0F4CE1E-AE93-3D42-A5B3-C7708F46C076}" srcOrd="1" destOrd="0" presId="urn:microsoft.com/office/officeart/2005/8/layout/orgChart1"/>
    <dgm:cxn modelId="{D0466863-D6EC-4F71-94F4-20F73F8C7108}" type="presOf" srcId="{75F71896-8B5C-4C2D-86BC-CEAC9A091A7C}" destId="{4E329D7C-FB68-477B-816C-C40489654C69}" srcOrd="1" destOrd="0" presId="urn:microsoft.com/office/officeart/2005/8/layout/orgChart1"/>
    <dgm:cxn modelId="{FFD88063-2365-5C43-BEF8-2A2D2DEA2AC1}" srcId="{F6CB9375-BF1E-409A-9D99-AB860DC9E9DC}" destId="{918D0582-4CEF-2A40-B3EB-630FF5E9DF6E}" srcOrd="1" destOrd="0" parTransId="{521A6BF5-7226-1647-807D-E8E83E477740}" sibTransId="{80F388E3-2FFA-694D-B415-CC027D5E6363}"/>
    <dgm:cxn modelId="{852C1344-814A-46E8-BB6A-87F9B7649A8E}" type="presOf" srcId="{9818D5D8-712F-4D3B-8184-74F7FD1C26D7}" destId="{AB560C35-7F14-4C7A-B1C3-CD2F84F8ABFC}" srcOrd="0" destOrd="0" presId="urn:microsoft.com/office/officeart/2005/8/layout/orgChart1"/>
    <dgm:cxn modelId="{29241B4A-0142-3A4E-98DB-C29B1D42EA28}" type="presOf" srcId="{FE857643-6DA8-8E4A-881F-2C5CF9A9DD9B}" destId="{15E87C50-8D28-BD48-B10E-F4807501A228}" srcOrd="0" destOrd="0" presId="urn:microsoft.com/office/officeart/2005/8/layout/orgChart1"/>
    <dgm:cxn modelId="{7B21CE4A-7E91-4D34-89F4-F261521DB324}" type="presOf" srcId="{75F71896-8B5C-4C2D-86BC-CEAC9A091A7C}" destId="{81D6B4D9-002A-4E9C-841D-98908C7F9BC9}" srcOrd="0" destOrd="0" presId="urn:microsoft.com/office/officeart/2005/8/layout/orgChart1"/>
    <dgm:cxn modelId="{1C40C154-DB59-410E-8B87-AE34BA95F810}" type="presOf" srcId="{509609B3-46A8-42E0-A058-409F628655B4}" destId="{F123ADC2-9C6C-4359-B325-3EA35008A370}" srcOrd="1" destOrd="0" presId="urn:microsoft.com/office/officeart/2005/8/layout/orgChart1"/>
    <dgm:cxn modelId="{DC486C7D-A90D-4BD9-9022-3B38D8EB89CF}" type="presOf" srcId="{B8C8EC4B-EBFD-408C-B0A7-3E965773BC55}" destId="{F8662ADF-11B3-4151-A8FB-5A2CC2B50AB7}" srcOrd="1" destOrd="0" presId="urn:microsoft.com/office/officeart/2005/8/layout/orgChart1"/>
    <dgm:cxn modelId="{17192A82-8428-1A41-AE7D-3BC3E1483FFD}" type="presOf" srcId="{FE857643-6DA8-8E4A-881F-2C5CF9A9DD9B}" destId="{15576A82-9C4A-BA47-9187-12C31F4F5601}" srcOrd="1" destOrd="0" presId="urn:microsoft.com/office/officeart/2005/8/layout/orgChart1"/>
    <dgm:cxn modelId="{B886E984-4B65-8F41-A926-76D6BD084295}" type="presOf" srcId="{521A6BF5-7226-1647-807D-E8E83E477740}" destId="{DC2491F3-0065-6C4A-A43C-8E3D5747B39D}" srcOrd="0" destOrd="0" presId="urn:microsoft.com/office/officeart/2005/8/layout/orgChart1"/>
    <dgm:cxn modelId="{343BC398-72E4-234C-ADDE-DD0453269262}" type="presOf" srcId="{57A49C02-FA46-7441-8911-3BD95B19880C}" destId="{7DB56360-6EE5-B042-97A3-8383FA0733C4}" srcOrd="1" destOrd="0" presId="urn:microsoft.com/office/officeart/2005/8/layout/orgChart1"/>
    <dgm:cxn modelId="{9A28B999-855F-3F45-81BD-E415FE417A3A}" type="presOf" srcId="{57A49C02-FA46-7441-8911-3BD95B19880C}" destId="{12430D7A-0BAD-8549-9D70-530604688E4B}" srcOrd="0" destOrd="0" presId="urn:microsoft.com/office/officeart/2005/8/layout/orgChart1"/>
    <dgm:cxn modelId="{13DAE0A2-61EE-624B-AC22-4E1F39B0F86F}" srcId="{F6CB9375-BF1E-409A-9D99-AB860DC9E9DC}" destId="{78601534-F235-F74B-A19E-59C922E49B00}" srcOrd="2" destOrd="0" parTransId="{D6F8E886-67DC-0247-8D0B-B904D893FD55}" sibTransId="{80638F44-D7E5-8947-939F-DA421915034B}"/>
    <dgm:cxn modelId="{C14359A3-0130-A740-A1A1-4E03785179C4}" type="presOf" srcId="{918D0582-4CEF-2A40-B3EB-630FF5E9DF6E}" destId="{C1DBBE6F-798E-474C-A104-635DCAE2760C}" srcOrd="0" destOrd="0" presId="urn:microsoft.com/office/officeart/2005/8/layout/orgChart1"/>
    <dgm:cxn modelId="{35427DBA-56F5-A540-9190-52185DB31BC5}" type="presOf" srcId="{918D0582-4CEF-2A40-B3EB-630FF5E9DF6E}" destId="{37AA402C-B1F9-124C-8892-3B12B87F638E}" srcOrd="1" destOrd="0" presId="urn:microsoft.com/office/officeart/2005/8/layout/orgChart1"/>
    <dgm:cxn modelId="{AAC324BF-0553-4F41-8887-7C4402E4A05B}" type="presOf" srcId="{F6CB9375-BF1E-409A-9D99-AB860DC9E9DC}" destId="{9877B1F1-243B-4337-969A-A78CDFA2B54C}" srcOrd="0" destOrd="0" presId="urn:microsoft.com/office/officeart/2005/8/layout/orgChart1"/>
    <dgm:cxn modelId="{5F60B7C5-2EAB-0D48-B232-7270C8A63C3B}" type="presOf" srcId="{D6F8E886-67DC-0247-8D0B-B904D893FD55}" destId="{93206A18-3232-894C-9B12-9686E00A14F9}" srcOrd="0" destOrd="0" presId="urn:microsoft.com/office/officeart/2005/8/layout/orgChart1"/>
    <dgm:cxn modelId="{5D7C7CC7-7C83-4D3F-9A89-CCE0A075B698}" srcId="{75F71896-8B5C-4C2D-86BC-CEAC9A091A7C}" destId="{F6CB9375-BF1E-409A-9D99-AB860DC9E9DC}" srcOrd="0" destOrd="0" parTransId="{BB00E599-A2F8-44CD-B86B-544D48A5C4F4}" sibTransId="{E44A03C1-0407-4B44-BAA0-854768D08A92}"/>
    <dgm:cxn modelId="{E05E58C9-8E11-4302-9D2A-A015F1AD16B3}" srcId="{75F71896-8B5C-4C2D-86BC-CEAC9A091A7C}" destId="{208980DF-8312-4E65-9C6A-452BEBE61C21}" srcOrd="1" destOrd="0" parTransId="{672CE69E-CC62-4D29-9EE2-832FFEF1E914}" sibTransId="{980FAFFA-43DD-4AF6-BE88-5F90A7012823}"/>
    <dgm:cxn modelId="{429077D3-ABA4-FC41-8E12-817C6B73AA8D}" type="presOf" srcId="{6BB843A9-859C-8C4D-A451-D54BCD792889}" destId="{8255FDA3-AB6C-EE45-BB4B-57DE23EC8ED1}" srcOrd="0" destOrd="0" presId="urn:microsoft.com/office/officeart/2005/8/layout/orgChart1"/>
    <dgm:cxn modelId="{35CCDCDA-8DF7-44A0-AEBA-F33A82C90FCD}" type="presOf" srcId="{E4560D2D-E847-4AC2-A06A-ED4C60498CCA}" destId="{32B8D56A-D13C-48A8-B68F-EE813754B646}" srcOrd="0" destOrd="0" presId="urn:microsoft.com/office/officeart/2005/8/layout/orgChart1"/>
    <dgm:cxn modelId="{977C57ED-BCED-43AE-A6D9-6B23F9C63C4B}" type="presOf" srcId="{B8C8EC4B-EBFD-408C-B0A7-3E965773BC55}" destId="{012DB6F3-7A5C-4143-8E76-4ABFBFD799F6}" srcOrd="0" destOrd="0" presId="urn:microsoft.com/office/officeart/2005/8/layout/orgChart1"/>
    <dgm:cxn modelId="{2F5C26F0-D6BD-4B08-B9CD-A425862D0CC8}" srcId="{F6CB9375-BF1E-409A-9D99-AB860DC9E9DC}" destId="{509609B3-46A8-42E0-A058-409F628655B4}" srcOrd="3" destOrd="0" parTransId="{763F757D-27C3-4CAD-8FF5-08AD71CAE714}" sibTransId="{916B3AF5-8BF5-43A1-B9ED-054559923185}"/>
    <dgm:cxn modelId="{AB0B1EF5-601A-314B-8B41-C54FAA6FD28B}" srcId="{F6CB9375-BF1E-409A-9D99-AB860DC9E9DC}" destId="{FE857643-6DA8-8E4A-881F-2C5CF9A9DD9B}" srcOrd="0" destOrd="0" parTransId="{BF8BA4B0-1813-ED43-A951-032497EFC1E9}" sibTransId="{6A10DD6E-8F40-EB40-B178-4A355514261D}"/>
    <dgm:cxn modelId="{3B04EEA1-473A-4043-9FD0-37015A955BE6}" type="presParOf" srcId="{32B8D56A-D13C-48A8-B68F-EE813754B646}" destId="{C12593F0-E554-48E3-BCA7-DB4E5E1A8EBD}" srcOrd="0" destOrd="0" presId="urn:microsoft.com/office/officeart/2005/8/layout/orgChart1"/>
    <dgm:cxn modelId="{527E4F9C-A694-4F04-BB16-E47740938C8F}" type="presParOf" srcId="{C12593F0-E554-48E3-BCA7-DB4E5E1A8EBD}" destId="{7F16C758-0056-4E77-A812-9FD742AEE442}" srcOrd="0" destOrd="0" presId="urn:microsoft.com/office/officeart/2005/8/layout/orgChart1"/>
    <dgm:cxn modelId="{6BC67F55-255D-415D-8D77-C9906BCE4D11}" type="presParOf" srcId="{7F16C758-0056-4E77-A812-9FD742AEE442}" destId="{81D6B4D9-002A-4E9C-841D-98908C7F9BC9}" srcOrd="0" destOrd="0" presId="urn:microsoft.com/office/officeart/2005/8/layout/orgChart1"/>
    <dgm:cxn modelId="{0CD42DEA-1729-408D-883C-C2266E03CFB4}" type="presParOf" srcId="{7F16C758-0056-4E77-A812-9FD742AEE442}" destId="{4E329D7C-FB68-477B-816C-C40489654C69}" srcOrd="1" destOrd="0" presId="urn:microsoft.com/office/officeart/2005/8/layout/orgChart1"/>
    <dgm:cxn modelId="{8C22AF1D-F085-4D92-9BDE-544E7ED56B17}" type="presParOf" srcId="{C12593F0-E554-48E3-BCA7-DB4E5E1A8EBD}" destId="{F49D1AE2-32E9-4048-BF85-6EF1EC44993E}" srcOrd="1" destOrd="0" presId="urn:microsoft.com/office/officeart/2005/8/layout/orgChart1"/>
    <dgm:cxn modelId="{9BF7E3BD-FBCE-4C1D-80D2-B0230BAEB97A}" type="presParOf" srcId="{F49D1AE2-32E9-4048-BF85-6EF1EC44993E}" destId="{2FB32F85-9B74-422B-A811-0EE33D35AD54}" srcOrd="0" destOrd="0" presId="urn:microsoft.com/office/officeart/2005/8/layout/orgChart1"/>
    <dgm:cxn modelId="{BCAF25C1-E3C2-43B5-AB1E-F48D03AC30B6}" type="presParOf" srcId="{F49D1AE2-32E9-4048-BF85-6EF1EC44993E}" destId="{E9B13F86-C7F5-4016-A14E-27E37946A909}" srcOrd="1" destOrd="0" presId="urn:microsoft.com/office/officeart/2005/8/layout/orgChart1"/>
    <dgm:cxn modelId="{A032AB0C-B5F4-49AF-8CA0-321DFECE1181}" type="presParOf" srcId="{E9B13F86-C7F5-4016-A14E-27E37946A909}" destId="{BEB58BAD-BC36-4F66-986F-15CD3D4F2C4C}" srcOrd="0" destOrd="0" presId="urn:microsoft.com/office/officeart/2005/8/layout/orgChart1"/>
    <dgm:cxn modelId="{42908889-3327-41EB-8E06-07B3E2AB3589}" type="presParOf" srcId="{BEB58BAD-BC36-4F66-986F-15CD3D4F2C4C}" destId="{9877B1F1-243B-4337-969A-A78CDFA2B54C}" srcOrd="0" destOrd="0" presId="urn:microsoft.com/office/officeart/2005/8/layout/orgChart1"/>
    <dgm:cxn modelId="{99BCA11C-9E12-4B0C-BCD2-59BC2A585C64}" type="presParOf" srcId="{BEB58BAD-BC36-4F66-986F-15CD3D4F2C4C}" destId="{496860A0-2774-4AEC-A5EE-A477962FF6D9}" srcOrd="1" destOrd="0" presId="urn:microsoft.com/office/officeart/2005/8/layout/orgChart1"/>
    <dgm:cxn modelId="{F5EF86AA-D2DB-42B2-81FD-D2F89C03DF64}" type="presParOf" srcId="{E9B13F86-C7F5-4016-A14E-27E37946A909}" destId="{22DDB294-F8DB-4A5A-AF34-A4A16983451D}" srcOrd="1" destOrd="0" presId="urn:microsoft.com/office/officeart/2005/8/layout/orgChart1"/>
    <dgm:cxn modelId="{098F1799-DD2F-AC42-903B-361BEA5B3617}" type="presParOf" srcId="{22DDB294-F8DB-4A5A-AF34-A4A16983451D}" destId="{744EF8CD-8682-B44C-ADDA-8D2C5D09E107}" srcOrd="0" destOrd="0" presId="urn:microsoft.com/office/officeart/2005/8/layout/orgChart1"/>
    <dgm:cxn modelId="{2BD1B68E-937C-4A4F-8F3B-454C2916ADB3}" type="presParOf" srcId="{22DDB294-F8DB-4A5A-AF34-A4A16983451D}" destId="{1B1CB446-6DE8-334D-AFFD-D1C37BFE6802}" srcOrd="1" destOrd="0" presId="urn:microsoft.com/office/officeart/2005/8/layout/orgChart1"/>
    <dgm:cxn modelId="{80C82564-6E88-E542-89FC-6B6ECABD6326}" type="presParOf" srcId="{1B1CB446-6DE8-334D-AFFD-D1C37BFE6802}" destId="{635A1C17-5BD3-314A-87BF-BA87AEAA3F08}" srcOrd="0" destOrd="0" presId="urn:microsoft.com/office/officeart/2005/8/layout/orgChart1"/>
    <dgm:cxn modelId="{C7ECB7F6-2F36-DA40-953A-7031BEFAD974}" type="presParOf" srcId="{635A1C17-5BD3-314A-87BF-BA87AEAA3F08}" destId="{15E87C50-8D28-BD48-B10E-F4807501A228}" srcOrd="0" destOrd="0" presId="urn:microsoft.com/office/officeart/2005/8/layout/orgChart1"/>
    <dgm:cxn modelId="{8DA9D1D6-190E-AF4C-ADD2-B715671B8986}" type="presParOf" srcId="{635A1C17-5BD3-314A-87BF-BA87AEAA3F08}" destId="{15576A82-9C4A-BA47-9187-12C31F4F5601}" srcOrd="1" destOrd="0" presId="urn:microsoft.com/office/officeart/2005/8/layout/orgChart1"/>
    <dgm:cxn modelId="{793900C1-8236-E246-A3F4-A3649F289DF0}" type="presParOf" srcId="{1B1CB446-6DE8-334D-AFFD-D1C37BFE6802}" destId="{3F986C57-CDFC-C443-A6D4-CD6725C5A371}" srcOrd="1" destOrd="0" presId="urn:microsoft.com/office/officeart/2005/8/layout/orgChart1"/>
    <dgm:cxn modelId="{C3957180-7237-4843-B867-12D0FF2B387A}" type="presParOf" srcId="{1B1CB446-6DE8-334D-AFFD-D1C37BFE6802}" destId="{22E2C87F-06DC-974E-9897-A2DCBD56BEFB}" srcOrd="2" destOrd="0" presId="urn:microsoft.com/office/officeart/2005/8/layout/orgChart1"/>
    <dgm:cxn modelId="{3EA643AD-3AAB-6243-9AAF-73E7F57FB84F}" type="presParOf" srcId="{22DDB294-F8DB-4A5A-AF34-A4A16983451D}" destId="{DC2491F3-0065-6C4A-A43C-8E3D5747B39D}" srcOrd="2" destOrd="0" presId="urn:microsoft.com/office/officeart/2005/8/layout/orgChart1"/>
    <dgm:cxn modelId="{6D156BA5-BE85-D644-B54E-9E5C6E964EAF}" type="presParOf" srcId="{22DDB294-F8DB-4A5A-AF34-A4A16983451D}" destId="{87D97E51-77E3-054A-A8CF-C2507A0DE0AC}" srcOrd="3" destOrd="0" presId="urn:microsoft.com/office/officeart/2005/8/layout/orgChart1"/>
    <dgm:cxn modelId="{9C10812D-F0F4-4B46-9227-5C126904F474}" type="presParOf" srcId="{87D97E51-77E3-054A-A8CF-C2507A0DE0AC}" destId="{1450302E-4A21-4E46-BB2A-93B6BFD1BD11}" srcOrd="0" destOrd="0" presId="urn:microsoft.com/office/officeart/2005/8/layout/orgChart1"/>
    <dgm:cxn modelId="{9DCC5817-01DD-A741-9901-13F7702FD057}" type="presParOf" srcId="{1450302E-4A21-4E46-BB2A-93B6BFD1BD11}" destId="{C1DBBE6F-798E-474C-A104-635DCAE2760C}" srcOrd="0" destOrd="0" presId="urn:microsoft.com/office/officeart/2005/8/layout/orgChart1"/>
    <dgm:cxn modelId="{82BF8EBE-8E4B-FE4F-9F94-487DCD02BD3B}" type="presParOf" srcId="{1450302E-4A21-4E46-BB2A-93B6BFD1BD11}" destId="{37AA402C-B1F9-124C-8892-3B12B87F638E}" srcOrd="1" destOrd="0" presId="urn:microsoft.com/office/officeart/2005/8/layout/orgChart1"/>
    <dgm:cxn modelId="{79EAD6BE-C442-4942-804D-7BAB018439D3}" type="presParOf" srcId="{87D97E51-77E3-054A-A8CF-C2507A0DE0AC}" destId="{9B995B61-6637-7B47-A244-8143EA1933B9}" srcOrd="1" destOrd="0" presId="urn:microsoft.com/office/officeart/2005/8/layout/orgChart1"/>
    <dgm:cxn modelId="{BBB7BD30-0796-AF43-937C-43832048C9AC}" type="presParOf" srcId="{87D97E51-77E3-054A-A8CF-C2507A0DE0AC}" destId="{09D0C715-079D-D340-B70F-10623A8FEB47}" srcOrd="2" destOrd="0" presId="urn:microsoft.com/office/officeart/2005/8/layout/orgChart1"/>
    <dgm:cxn modelId="{56AFBD5A-BAAE-9748-958A-1CF36857DB04}" type="presParOf" srcId="{22DDB294-F8DB-4A5A-AF34-A4A16983451D}" destId="{93206A18-3232-894C-9B12-9686E00A14F9}" srcOrd="4" destOrd="0" presId="urn:microsoft.com/office/officeart/2005/8/layout/orgChart1"/>
    <dgm:cxn modelId="{732B39F2-07D5-4C4F-9847-65BDF021A638}" type="presParOf" srcId="{22DDB294-F8DB-4A5A-AF34-A4A16983451D}" destId="{324807CD-EB74-C849-A756-CA59E5B8E358}" srcOrd="5" destOrd="0" presId="urn:microsoft.com/office/officeart/2005/8/layout/orgChart1"/>
    <dgm:cxn modelId="{2CCEE7AA-9F55-1B4B-903C-20FB72300A2E}" type="presParOf" srcId="{324807CD-EB74-C849-A756-CA59E5B8E358}" destId="{C2CB2926-C74F-5C4E-B688-75B7638F0B4E}" srcOrd="0" destOrd="0" presId="urn:microsoft.com/office/officeart/2005/8/layout/orgChart1"/>
    <dgm:cxn modelId="{9931746D-EAC2-5B46-8C77-893F000E36CF}" type="presParOf" srcId="{C2CB2926-C74F-5C4E-B688-75B7638F0B4E}" destId="{AEFBDD16-D78F-EF48-9F02-C972ACDCD438}" srcOrd="0" destOrd="0" presId="urn:microsoft.com/office/officeart/2005/8/layout/orgChart1"/>
    <dgm:cxn modelId="{5696D478-5EC9-D546-AE4C-50E1A9C10155}" type="presParOf" srcId="{C2CB2926-C74F-5C4E-B688-75B7638F0B4E}" destId="{D0F4CE1E-AE93-3D42-A5B3-C7708F46C076}" srcOrd="1" destOrd="0" presId="urn:microsoft.com/office/officeart/2005/8/layout/orgChart1"/>
    <dgm:cxn modelId="{89B551FD-FF6A-814E-8790-1CA4BD94C49D}" type="presParOf" srcId="{324807CD-EB74-C849-A756-CA59E5B8E358}" destId="{074D3A50-C512-3849-8368-2973B23848D0}" srcOrd="1" destOrd="0" presId="urn:microsoft.com/office/officeart/2005/8/layout/orgChart1"/>
    <dgm:cxn modelId="{03EB2969-D006-074A-B12A-3B4A493F44C7}" type="presParOf" srcId="{324807CD-EB74-C849-A756-CA59E5B8E358}" destId="{963E0E17-7324-BC40-8FEF-0B73E51C1384}" srcOrd="2" destOrd="0" presId="urn:microsoft.com/office/officeart/2005/8/layout/orgChart1"/>
    <dgm:cxn modelId="{1977E058-B5CA-4525-B7AB-7E3885C99C49}" type="presParOf" srcId="{22DDB294-F8DB-4A5A-AF34-A4A16983451D}" destId="{E05185FA-CC41-44F5-9F11-CA6349FFF337}" srcOrd="6" destOrd="0" presId="urn:microsoft.com/office/officeart/2005/8/layout/orgChart1"/>
    <dgm:cxn modelId="{584752D2-1AE6-4817-ABBC-2FD16900F917}" type="presParOf" srcId="{22DDB294-F8DB-4A5A-AF34-A4A16983451D}" destId="{C2592200-368C-46A9-91E3-5BDA90848AC8}" srcOrd="7" destOrd="0" presId="urn:microsoft.com/office/officeart/2005/8/layout/orgChart1"/>
    <dgm:cxn modelId="{5C3A0297-568C-4616-9F11-6E49103711B7}" type="presParOf" srcId="{C2592200-368C-46A9-91E3-5BDA90848AC8}" destId="{7DC391A6-63BD-47AE-A9C7-0C4E55DC4AA9}" srcOrd="0" destOrd="0" presId="urn:microsoft.com/office/officeart/2005/8/layout/orgChart1"/>
    <dgm:cxn modelId="{6A9F3950-4500-40AB-A61A-B60863C78606}" type="presParOf" srcId="{7DC391A6-63BD-47AE-A9C7-0C4E55DC4AA9}" destId="{3434FA96-A02E-4811-9AA0-D68B338DD8D5}" srcOrd="0" destOrd="0" presId="urn:microsoft.com/office/officeart/2005/8/layout/orgChart1"/>
    <dgm:cxn modelId="{B26E4B1B-DC52-44AB-9527-A20CCD27C1A7}" type="presParOf" srcId="{7DC391A6-63BD-47AE-A9C7-0C4E55DC4AA9}" destId="{F123ADC2-9C6C-4359-B325-3EA35008A370}" srcOrd="1" destOrd="0" presId="urn:microsoft.com/office/officeart/2005/8/layout/orgChart1"/>
    <dgm:cxn modelId="{9011F68B-D257-4A13-B0DC-A266EADABD14}" type="presParOf" srcId="{C2592200-368C-46A9-91E3-5BDA90848AC8}" destId="{E0943DC9-8424-47C5-8992-A9E2CC9F5747}" srcOrd="1" destOrd="0" presId="urn:microsoft.com/office/officeart/2005/8/layout/orgChart1"/>
    <dgm:cxn modelId="{29BF47B3-9820-454C-8852-98FCF7AD1CBF}" type="presParOf" srcId="{C2592200-368C-46A9-91E3-5BDA90848AC8}" destId="{0E7CEA77-B7A9-45FC-9506-E48FD33D1CC7}" srcOrd="2" destOrd="0" presId="urn:microsoft.com/office/officeart/2005/8/layout/orgChart1"/>
    <dgm:cxn modelId="{8199C08A-4676-412C-8F62-EA91392972AE}" type="presParOf" srcId="{E9B13F86-C7F5-4016-A14E-27E37946A909}" destId="{FDE82429-7612-459A-9F13-187FD1E3ACC4}" srcOrd="2" destOrd="0" presId="urn:microsoft.com/office/officeart/2005/8/layout/orgChart1"/>
    <dgm:cxn modelId="{57133763-FD16-4DB8-88B7-83BA1EF23E65}" type="presParOf" srcId="{F49D1AE2-32E9-4048-BF85-6EF1EC44993E}" destId="{95923C92-578A-45AB-B0C8-F82982B307E9}" srcOrd="2" destOrd="0" presId="urn:microsoft.com/office/officeart/2005/8/layout/orgChart1"/>
    <dgm:cxn modelId="{BB4A39E6-9842-42E6-BE3A-8A82FBD6FD68}" type="presParOf" srcId="{F49D1AE2-32E9-4048-BF85-6EF1EC44993E}" destId="{C66E507F-A578-4757-A396-992B9582E0E9}" srcOrd="3" destOrd="0" presId="urn:microsoft.com/office/officeart/2005/8/layout/orgChart1"/>
    <dgm:cxn modelId="{AD153711-7718-4113-ADF4-E2FCEC490014}" type="presParOf" srcId="{C66E507F-A578-4757-A396-992B9582E0E9}" destId="{A84CC2A2-2A76-4B5B-9E31-4311B746DF28}" srcOrd="0" destOrd="0" presId="urn:microsoft.com/office/officeart/2005/8/layout/orgChart1"/>
    <dgm:cxn modelId="{70970D12-9A8D-4CCB-8A91-FB41338C77C9}" type="presParOf" srcId="{A84CC2A2-2A76-4B5B-9E31-4311B746DF28}" destId="{069A3BE0-3318-4DEC-9387-9BAFCFF9CEDB}" srcOrd="0" destOrd="0" presId="urn:microsoft.com/office/officeart/2005/8/layout/orgChart1"/>
    <dgm:cxn modelId="{242274E4-6E75-4A27-A5E5-45B394E2F0D0}" type="presParOf" srcId="{A84CC2A2-2A76-4B5B-9E31-4311B746DF28}" destId="{EEE43ED7-D9FC-4BB1-B441-492FB0F39116}" srcOrd="1" destOrd="0" presId="urn:microsoft.com/office/officeart/2005/8/layout/orgChart1"/>
    <dgm:cxn modelId="{A4874323-94C8-4B04-B7DF-1ECD8188451A}" type="presParOf" srcId="{C66E507F-A578-4757-A396-992B9582E0E9}" destId="{768E7C39-99A3-4B1B-9831-8F84B3C7CA74}" srcOrd="1" destOrd="0" presId="urn:microsoft.com/office/officeart/2005/8/layout/orgChart1"/>
    <dgm:cxn modelId="{A567BDD2-53AB-4F25-9813-105DED7C3F8E}" type="presParOf" srcId="{C66E507F-A578-4757-A396-992B9582E0E9}" destId="{B4529219-945A-4E57-8C71-6022DB1C91E5}" srcOrd="2" destOrd="0" presId="urn:microsoft.com/office/officeart/2005/8/layout/orgChart1"/>
    <dgm:cxn modelId="{8959774C-EAB7-44FF-BDC6-C184DB94C5E9}" type="presParOf" srcId="{F49D1AE2-32E9-4048-BF85-6EF1EC44993E}" destId="{AB560C35-7F14-4C7A-B1C3-CD2F84F8ABFC}" srcOrd="4" destOrd="0" presId="urn:microsoft.com/office/officeart/2005/8/layout/orgChart1"/>
    <dgm:cxn modelId="{1A12DBB7-6F6C-4F7B-A1E4-BF9EF2810101}" type="presParOf" srcId="{F49D1AE2-32E9-4048-BF85-6EF1EC44993E}" destId="{9900A318-0FA7-4C36-83E2-7EC0BBDA823D}" srcOrd="5" destOrd="0" presId="urn:microsoft.com/office/officeart/2005/8/layout/orgChart1"/>
    <dgm:cxn modelId="{30EA9DFE-2095-484E-B608-25E963960332}" type="presParOf" srcId="{9900A318-0FA7-4C36-83E2-7EC0BBDA823D}" destId="{4745DBDA-57A3-479C-98AB-169B3C8817ED}" srcOrd="0" destOrd="0" presId="urn:microsoft.com/office/officeart/2005/8/layout/orgChart1"/>
    <dgm:cxn modelId="{945BDF00-8E7C-41E0-AE1B-27F07276902B}" type="presParOf" srcId="{4745DBDA-57A3-479C-98AB-169B3C8817ED}" destId="{012DB6F3-7A5C-4143-8E76-4ABFBFD799F6}" srcOrd="0" destOrd="0" presId="urn:microsoft.com/office/officeart/2005/8/layout/orgChart1"/>
    <dgm:cxn modelId="{735A38A0-3406-4331-B20E-CE448A2AA6F4}" type="presParOf" srcId="{4745DBDA-57A3-479C-98AB-169B3C8817ED}" destId="{F8662ADF-11B3-4151-A8FB-5A2CC2B50AB7}" srcOrd="1" destOrd="0" presId="urn:microsoft.com/office/officeart/2005/8/layout/orgChart1"/>
    <dgm:cxn modelId="{C046BAAF-AABB-4D15-9FE6-5F24A1FF7AF0}" type="presParOf" srcId="{9900A318-0FA7-4C36-83E2-7EC0BBDA823D}" destId="{C2DF09D8-7871-45CE-93C8-1129A69ABB3F}" srcOrd="1" destOrd="0" presId="urn:microsoft.com/office/officeart/2005/8/layout/orgChart1"/>
    <dgm:cxn modelId="{06D6DEC3-A3EF-4BB9-BFC4-F8B7D35F57A0}" type="presParOf" srcId="{9900A318-0FA7-4C36-83E2-7EC0BBDA823D}" destId="{533C2265-1BDD-4AB3-9697-EDA0D76A672F}" srcOrd="2" destOrd="0" presId="urn:microsoft.com/office/officeart/2005/8/layout/orgChart1"/>
    <dgm:cxn modelId="{B953A25A-18FC-48E3-B27D-0525B4D5AEF8}" type="presParOf" srcId="{C12593F0-E554-48E3-BCA7-DB4E5E1A8EBD}" destId="{5112B40E-200F-48C7-8B9C-541F47C5E972}" srcOrd="2" destOrd="0" presId="urn:microsoft.com/office/officeart/2005/8/layout/orgChart1"/>
    <dgm:cxn modelId="{A7289738-739D-2A4A-85FF-DA5A4217DBD6}" type="presParOf" srcId="{5112B40E-200F-48C7-8B9C-541F47C5E972}" destId="{8255FDA3-AB6C-EE45-BB4B-57DE23EC8ED1}" srcOrd="0" destOrd="0" presId="urn:microsoft.com/office/officeart/2005/8/layout/orgChart1"/>
    <dgm:cxn modelId="{F8FF43EF-80AF-BA49-B98A-F2F5235DD9C2}" type="presParOf" srcId="{5112B40E-200F-48C7-8B9C-541F47C5E972}" destId="{85D67215-5AAD-314A-8C20-78610CFEEAE9}" srcOrd="1" destOrd="0" presId="urn:microsoft.com/office/officeart/2005/8/layout/orgChart1"/>
    <dgm:cxn modelId="{0643DF32-3533-3B45-AFD9-A8792CA0E732}" type="presParOf" srcId="{85D67215-5AAD-314A-8C20-78610CFEEAE9}" destId="{779A66DD-631F-9F4D-96A3-98D1E4B5FF0C}" srcOrd="0" destOrd="0" presId="urn:microsoft.com/office/officeart/2005/8/layout/orgChart1"/>
    <dgm:cxn modelId="{13BF90AE-A22E-C049-A9FD-9123EA92B7EE}" type="presParOf" srcId="{779A66DD-631F-9F4D-96A3-98D1E4B5FF0C}" destId="{12430D7A-0BAD-8549-9D70-530604688E4B}" srcOrd="0" destOrd="0" presId="urn:microsoft.com/office/officeart/2005/8/layout/orgChart1"/>
    <dgm:cxn modelId="{341EA453-CCFC-2B4C-8564-182E9500869D}" type="presParOf" srcId="{779A66DD-631F-9F4D-96A3-98D1E4B5FF0C}" destId="{7DB56360-6EE5-B042-97A3-8383FA0733C4}" srcOrd="1" destOrd="0" presId="urn:microsoft.com/office/officeart/2005/8/layout/orgChart1"/>
    <dgm:cxn modelId="{52CD521D-D10B-6349-B37C-3B857B18179C}" type="presParOf" srcId="{85D67215-5AAD-314A-8C20-78610CFEEAE9}" destId="{97878B93-5C36-1742-900F-895974A80F33}" srcOrd="1" destOrd="0" presId="urn:microsoft.com/office/officeart/2005/8/layout/orgChart1"/>
    <dgm:cxn modelId="{3DB38094-5EFF-DF4F-9939-23A3B97405D0}" type="presParOf" srcId="{85D67215-5AAD-314A-8C20-78610CFEEAE9}" destId="{77C1F158-57A1-F841-8568-9D27403FC5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DFC02FE-87EF-4144-AF49-ED3D722D7FD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23E842-2572-4329-BB1B-1CEB9E09DF9E}">
      <dgm:prSet phldrT="[Text]" custT="1"/>
      <dgm:spPr>
        <a:solidFill>
          <a:schemeClr val="bg1">
            <a:lumMod val="85000"/>
          </a:schemeClr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300" b="1" dirty="0">
              <a:solidFill>
                <a:schemeClr val="tx1"/>
              </a:solidFill>
              <a:latin typeface="Arial Narrow" panose="020B0606020202030204" pitchFamily="34" charset="0"/>
            </a:rPr>
            <a:t>Bryan Gentry</a:t>
          </a:r>
        </a:p>
        <a:p>
          <a:r>
            <a:rPr lang="en-US" sz="1300" b="0" dirty="0">
              <a:solidFill>
                <a:schemeClr val="tx1"/>
              </a:solidFill>
              <a:latin typeface="Arial Narrow" panose="020B0606020202030204" pitchFamily="34" charset="0"/>
            </a:rPr>
            <a:t>Director of Communications</a:t>
          </a:r>
        </a:p>
      </dgm:t>
    </dgm:pt>
    <dgm:pt modelId="{4C6CCB6A-F5E8-487B-8A4B-DC147E177D78}" type="parTrans" cxnId="{0ECD8FFB-5AAD-46EF-9FE6-5415FBC16C94}">
      <dgm:prSet/>
      <dgm:spPr/>
      <dgm:t>
        <a:bodyPr/>
        <a:lstStyle/>
        <a:p>
          <a:endParaRPr lang="en-US"/>
        </a:p>
      </dgm:t>
    </dgm:pt>
    <dgm:pt modelId="{8B25FE86-93EF-4C80-B88A-0ACE7CB118D9}" type="sibTrans" cxnId="{0ECD8FFB-5AAD-46EF-9FE6-5415FBC16C94}">
      <dgm:prSet/>
      <dgm:spPr/>
      <dgm:t>
        <a:bodyPr/>
        <a:lstStyle/>
        <a:p>
          <a:endParaRPr lang="en-US"/>
        </a:p>
      </dgm:t>
    </dgm:pt>
    <dgm:pt modelId="{C3BA430C-E59D-4FB9-956A-37D6158F1576}">
      <dgm:prSet phldrT="[Text]" custT="1"/>
      <dgm:spPr>
        <a:solidFill>
          <a:schemeClr val="bg1"/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300" b="1" dirty="0">
              <a:solidFill>
                <a:schemeClr val="tx1"/>
              </a:solidFill>
              <a:latin typeface="Arial Narrow" panose="020B0606020202030204" pitchFamily="34" charset="0"/>
            </a:rPr>
            <a:t>Jack Allen</a:t>
          </a:r>
        </a:p>
        <a:p>
          <a:r>
            <a:rPr lang="en-US" sz="1300" b="0" dirty="0">
              <a:solidFill>
                <a:schemeClr val="tx1"/>
              </a:solidFill>
              <a:latin typeface="Arial Narrow" panose="020B0606020202030204" pitchFamily="34" charset="0"/>
            </a:rPr>
            <a:t>Multimedia Developer</a:t>
          </a:r>
        </a:p>
      </dgm:t>
    </dgm:pt>
    <dgm:pt modelId="{CE97041E-DAF7-43E9-9709-4B7A0AF2C169}" type="parTrans" cxnId="{67BCF596-12B6-4768-A06B-F7616EB6F632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113D887C-B802-40DD-A91F-4A8BE1B1A905}" type="sibTrans" cxnId="{67BCF596-12B6-4768-A06B-F7616EB6F632}">
      <dgm:prSet/>
      <dgm:spPr/>
      <dgm:t>
        <a:bodyPr/>
        <a:lstStyle/>
        <a:p>
          <a:endParaRPr lang="en-US"/>
        </a:p>
      </dgm:t>
    </dgm:pt>
    <dgm:pt modelId="{16D9133B-02A3-42D4-84EA-EF64B006F536}">
      <dgm:prSet phldrT="[Text]" custT="1"/>
      <dgm:spPr>
        <a:solidFill>
          <a:schemeClr val="bg1"/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300" b="1" dirty="0">
              <a:solidFill>
                <a:schemeClr val="tx1"/>
              </a:solidFill>
              <a:latin typeface="Arial Narrow" panose="020B0606020202030204" pitchFamily="34" charset="0"/>
            </a:rPr>
            <a:t>Rose Cisneros</a:t>
          </a:r>
          <a:endParaRPr lang="en-US" sz="1300" b="0" dirty="0">
            <a:solidFill>
              <a:schemeClr val="tx1"/>
            </a:solidFill>
            <a:latin typeface="Arial Narrow" panose="020B0606020202030204" pitchFamily="34" charset="0"/>
          </a:endParaRPr>
        </a:p>
        <a:p>
          <a:r>
            <a:rPr lang="en-US" sz="1300" b="0" dirty="0">
              <a:solidFill>
                <a:schemeClr val="tx1"/>
              </a:solidFill>
              <a:latin typeface="Arial Narrow" panose="020B0606020202030204" pitchFamily="34" charset="0"/>
            </a:rPr>
            <a:t>Writer</a:t>
          </a:r>
          <a:endParaRPr lang="en-US" sz="13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5AED9C8-91F2-4020-A161-A93AF0D98435}" type="parTrans" cxnId="{171A329E-8366-40D3-912A-34084F584693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462C2633-F1BA-47A2-82C7-61D1A795015C}" type="sibTrans" cxnId="{171A329E-8366-40D3-912A-34084F584693}">
      <dgm:prSet/>
      <dgm:spPr/>
      <dgm:t>
        <a:bodyPr/>
        <a:lstStyle/>
        <a:p>
          <a:endParaRPr lang="en-US"/>
        </a:p>
      </dgm:t>
    </dgm:pt>
    <dgm:pt modelId="{CF517B15-ECF3-4BC9-B1A5-77B2C1F9B5B6}">
      <dgm:prSet phldrT="[Text]" custT="1"/>
      <dgm:spPr>
        <a:solidFill>
          <a:schemeClr val="bg1"/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300" b="1" dirty="0">
              <a:solidFill>
                <a:schemeClr val="tx1"/>
              </a:solidFill>
              <a:latin typeface="Arial Narrow" panose="020B0606020202030204" pitchFamily="34" charset="0"/>
            </a:rPr>
            <a:t>Melissa Ellis</a:t>
          </a:r>
          <a:endParaRPr lang="en-US" sz="1300" b="0" dirty="0">
            <a:solidFill>
              <a:schemeClr val="tx1"/>
            </a:solidFill>
            <a:latin typeface="Arial Narrow" panose="020B0606020202030204" pitchFamily="34" charset="0"/>
          </a:endParaRPr>
        </a:p>
        <a:p>
          <a:r>
            <a:rPr lang="en-US" sz="1300" b="0" dirty="0">
              <a:solidFill>
                <a:schemeClr val="tx1"/>
              </a:solidFill>
              <a:latin typeface="Arial Narrow" panose="020B0606020202030204" pitchFamily="34" charset="0"/>
            </a:rPr>
            <a:t>Web Manager</a:t>
          </a:r>
          <a:endParaRPr lang="en-US" sz="13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F80032B-FFC3-4306-B571-36DBB3C4D9A9}" type="parTrans" cxnId="{76BC1C94-306A-4DA6-8155-4F2E0FFF4647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214AA995-7D59-4F05-B521-AE9688ECFB84}" type="sibTrans" cxnId="{76BC1C94-306A-4DA6-8155-4F2E0FFF4647}">
      <dgm:prSet/>
      <dgm:spPr/>
      <dgm:t>
        <a:bodyPr/>
        <a:lstStyle/>
        <a:p>
          <a:endParaRPr lang="en-US"/>
        </a:p>
      </dgm:t>
    </dgm:pt>
    <dgm:pt modelId="{3C019EF5-08F0-4136-AC3F-B74B89C906EE}">
      <dgm:prSet custT="1"/>
      <dgm:spPr>
        <a:solidFill>
          <a:schemeClr val="bg1"/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300" b="1" dirty="0">
              <a:solidFill>
                <a:schemeClr val="tx1"/>
              </a:solidFill>
              <a:latin typeface="Arial Narrow" panose="020B0606020202030204" pitchFamily="34" charset="0"/>
            </a:rPr>
            <a:t>Kaye Hayes</a:t>
          </a:r>
        </a:p>
        <a:p>
          <a:r>
            <a:rPr lang="en-US" sz="1300" b="0" dirty="0">
              <a:solidFill>
                <a:schemeClr val="tx1"/>
              </a:solidFill>
              <a:latin typeface="Arial Narrow" panose="020B0606020202030204" pitchFamily="34" charset="0"/>
            </a:rPr>
            <a:t>Communications Coordinator</a:t>
          </a:r>
        </a:p>
      </dgm:t>
    </dgm:pt>
    <dgm:pt modelId="{4A3EB5F8-B106-4454-8083-81AAD523EAC9}" type="parTrans" cxnId="{F5CDDEBE-14FC-4D43-AEBC-C108C6E9EAC6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A230CD21-D493-4917-BB06-94D3BEEFCE57}" type="sibTrans" cxnId="{F5CDDEBE-14FC-4D43-AEBC-C108C6E9EAC6}">
      <dgm:prSet/>
      <dgm:spPr/>
      <dgm:t>
        <a:bodyPr/>
        <a:lstStyle/>
        <a:p>
          <a:endParaRPr lang="en-US"/>
        </a:p>
      </dgm:t>
    </dgm:pt>
    <dgm:pt modelId="{3142655B-2C22-4AFF-83C5-937881230F24}">
      <dgm:prSet custT="1"/>
      <dgm:spPr>
        <a:solidFill>
          <a:schemeClr val="bg1"/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300" b="1" dirty="0">
              <a:solidFill>
                <a:schemeClr val="tx1"/>
              </a:solidFill>
              <a:latin typeface="Arial Narrow" panose="020B0606020202030204" pitchFamily="34" charset="0"/>
            </a:rPr>
            <a:t>Benni Pryor</a:t>
          </a:r>
        </a:p>
        <a:p>
          <a:r>
            <a:rPr lang="en-US" sz="1300" b="0" dirty="0">
              <a:solidFill>
                <a:schemeClr val="tx1"/>
              </a:solidFill>
              <a:latin typeface="Arial Narrow" panose="020B0606020202030204" pitchFamily="34" charset="0"/>
            </a:rPr>
            <a:t>Marketing Content Specialist</a:t>
          </a:r>
        </a:p>
      </dgm:t>
    </dgm:pt>
    <dgm:pt modelId="{1E202663-7EC3-4FD7-A800-0B7946F27E9B}" type="parTrans" cxnId="{40610AE3-173F-4EAF-8059-8E52DADBF5E2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302B414B-7AE5-4CB6-9E85-2023781C1C75}" type="sibTrans" cxnId="{40610AE3-173F-4EAF-8059-8E52DADBF5E2}">
      <dgm:prSet/>
      <dgm:spPr/>
      <dgm:t>
        <a:bodyPr/>
        <a:lstStyle/>
        <a:p>
          <a:endParaRPr lang="en-US"/>
        </a:p>
      </dgm:t>
    </dgm:pt>
    <dgm:pt modelId="{97EA6B28-9212-4519-8828-58F5FF94D998}" type="pres">
      <dgm:prSet presAssocID="{DDFC02FE-87EF-4144-AF49-ED3D722D7FD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61B5229-F638-41C2-88B6-2416CE7E8353}" type="pres">
      <dgm:prSet presAssocID="{8B23E842-2572-4329-BB1B-1CEB9E09DF9E}" presName="hierRoot1" presStyleCnt="0">
        <dgm:presLayoutVars>
          <dgm:hierBranch val="init"/>
        </dgm:presLayoutVars>
      </dgm:prSet>
      <dgm:spPr/>
    </dgm:pt>
    <dgm:pt modelId="{105E027E-1B65-4E8E-9781-8121F43C025B}" type="pres">
      <dgm:prSet presAssocID="{8B23E842-2572-4329-BB1B-1CEB9E09DF9E}" presName="rootComposite1" presStyleCnt="0"/>
      <dgm:spPr/>
    </dgm:pt>
    <dgm:pt modelId="{19B3A4B4-5CD4-4137-B2A2-7289C6349D94}" type="pres">
      <dgm:prSet presAssocID="{8B23E842-2572-4329-BB1B-1CEB9E09DF9E}" presName="rootText1" presStyleLbl="node0" presStyleIdx="0" presStyleCnt="1" custLinFactNeighborX="0" custLinFactNeighborY="-56097">
        <dgm:presLayoutVars>
          <dgm:chPref val="3"/>
        </dgm:presLayoutVars>
      </dgm:prSet>
      <dgm:spPr/>
    </dgm:pt>
    <dgm:pt modelId="{B4F89D0A-F921-4DA0-BDEC-86910AD210CF}" type="pres">
      <dgm:prSet presAssocID="{8B23E842-2572-4329-BB1B-1CEB9E09DF9E}" presName="rootConnector1" presStyleLbl="node1" presStyleIdx="0" presStyleCnt="0"/>
      <dgm:spPr/>
    </dgm:pt>
    <dgm:pt modelId="{7950B892-D7DC-46AC-8EFA-92D5818E0A66}" type="pres">
      <dgm:prSet presAssocID="{8B23E842-2572-4329-BB1B-1CEB9E09DF9E}" presName="hierChild2" presStyleCnt="0"/>
      <dgm:spPr/>
    </dgm:pt>
    <dgm:pt modelId="{CF0738CB-0B9F-4867-BC1C-1C4324381373}" type="pres">
      <dgm:prSet presAssocID="{CE97041E-DAF7-43E9-9709-4B7A0AF2C169}" presName="Name37" presStyleLbl="parChTrans1D2" presStyleIdx="0" presStyleCnt="5"/>
      <dgm:spPr/>
    </dgm:pt>
    <dgm:pt modelId="{E0D2E411-EF41-437A-AE5E-8A81F38AF293}" type="pres">
      <dgm:prSet presAssocID="{C3BA430C-E59D-4FB9-956A-37D6158F1576}" presName="hierRoot2" presStyleCnt="0">
        <dgm:presLayoutVars>
          <dgm:hierBranch val="init"/>
        </dgm:presLayoutVars>
      </dgm:prSet>
      <dgm:spPr/>
    </dgm:pt>
    <dgm:pt modelId="{3447A223-A496-4198-A168-FFFAC53DB84A}" type="pres">
      <dgm:prSet presAssocID="{C3BA430C-E59D-4FB9-956A-37D6158F1576}" presName="rootComposite" presStyleCnt="0"/>
      <dgm:spPr/>
    </dgm:pt>
    <dgm:pt modelId="{2A357AA8-3185-46DC-9EF3-B817AEA6DF5A}" type="pres">
      <dgm:prSet presAssocID="{C3BA430C-E59D-4FB9-956A-37D6158F1576}" presName="rootText" presStyleLbl="node2" presStyleIdx="0" presStyleCnt="5">
        <dgm:presLayoutVars>
          <dgm:chPref val="3"/>
        </dgm:presLayoutVars>
      </dgm:prSet>
      <dgm:spPr/>
    </dgm:pt>
    <dgm:pt modelId="{AFF1DDEE-F97B-4224-8458-A66E530B73FC}" type="pres">
      <dgm:prSet presAssocID="{C3BA430C-E59D-4FB9-956A-37D6158F1576}" presName="rootConnector" presStyleLbl="node2" presStyleIdx="0" presStyleCnt="5"/>
      <dgm:spPr/>
    </dgm:pt>
    <dgm:pt modelId="{DAA6D0A3-3B83-4B09-B8CD-15C2D0669513}" type="pres">
      <dgm:prSet presAssocID="{C3BA430C-E59D-4FB9-956A-37D6158F1576}" presName="hierChild4" presStyleCnt="0"/>
      <dgm:spPr/>
    </dgm:pt>
    <dgm:pt modelId="{1B957533-48B2-4DC7-9DF6-CEC7822E9048}" type="pres">
      <dgm:prSet presAssocID="{C3BA430C-E59D-4FB9-956A-37D6158F1576}" presName="hierChild5" presStyleCnt="0"/>
      <dgm:spPr/>
    </dgm:pt>
    <dgm:pt modelId="{94235337-B183-47AB-BB29-98B816EED79E}" type="pres">
      <dgm:prSet presAssocID="{95AED9C8-91F2-4020-A161-A93AF0D98435}" presName="Name37" presStyleLbl="parChTrans1D2" presStyleIdx="1" presStyleCnt="5"/>
      <dgm:spPr/>
    </dgm:pt>
    <dgm:pt modelId="{A5345EEC-4270-44C3-851B-5DBC47BE08A2}" type="pres">
      <dgm:prSet presAssocID="{16D9133B-02A3-42D4-84EA-EF64B006F536}" presName="hierRoot2" presStyleCnt="0">
        <dgm:presLayoutVars>
          <dgm:hierBranch val="init"/>
        </dgm:presLayoutVars>
      </dgm:prSet>
      <dgm:spPr/>
    </dgm:pt>
    <dgm:pt modelId="{D31CDEB2-9BF0-4BB1-9C30-4D6748BF4C7F}" type="pres">
      <dgm:prSet presAssocID="{16D9133B-02A3-42D4-84EA-EF64B006F536}" presName="rootComposite" presStyleCnt="0"/>
      <dgm:spPr/>
    </dgm:pt>
    <dgm:pt modelId="{3377FBB4-5FCF-470A-A54C-1F51E0CA1832}" type="pres">
      <dgm:prSet presAssocID="{16D9133B-02A3-42D4-84EA-EF64B006F536}" presName="rootText" presStyleLbl="node2" presStyleIdx="1" presStyleCnt="5">
        <dgm:presLayoutVars>
          <dgm:chPref val="3"/>
        </dgm:presLayoutVars>
      </dgm:prSet>
      <dgm:spPr/>
    </dgm:pt>
    <dgm:pt modelId="{579A6046-EAFD-4585-8097-452624684EAF}" type="pres">
      <dgm:prSet presAssocID="{16D9133B-02A3-42D4-84EA-EF64B006F536}" presName="rootConnector" presStyleLbl="node2" presStyleIdx="1" presStyleCnt="5"/>
      <dgm:spPr/>
    </dgm:pt>
    <dgm:pt modelId="{6929293E-006B-42D4-80CD-326736D1DFD8}" type="pres">
      <dgm:prSet presAssocID="{16D9133B-02A3-42D4-84EA-EF64B006F536}" presName="hierChild4" presStyleCnt="0"/>
      <dgm:spPr/>
    </dgm:pt>
    <dgm:pt modelId="{CB41A95A-9D6F-48DE-9913-C88869C29F6C}" type="pres">
      <dgm:prSet presAssocID="{16D9133B-02A3-42D4-84EA-EF64B006F536}" presName="hierChild5" presStyleCnt="0"/>
      <dgm:spPr/>
    </dgm:pt>
    <dgm:pt modelId="{0539CD39-5730-4E12-A283-E47184ACA8D3}" type="pres">
      <dgm:prSet presAssocID="{BF80032B-FFC3-4306-B571-36DBB3C4D9A9}" presName="Name37" presStyleLbl="parChTrans1D2" presStyleIdx="2" presStyleCnt="5"/>
      <dgm:spPr/>
    </dgm:pt>
    <dgm:pt modelId="{2385E354-8008-4E19-B74C-50DD5005ABD6}" type="pres">
      <dgm:prSet presAssocID="{CF517B15-ECF3-4BC9-B1A5-77B2C1F9B5B6}" presName="hierRoot2" presStyleCnt="0">
        <dgm:presLayoutVars>
          <dgm:hierBranch val="init"/>
        </dgm:presLayoutVars>
      </dgm:prSet>
      <dgm:spPr/>
    </dgm:pt>
    <dgm:pt modelId="{4B3EAE3B-FBE5-47C8-B060-23B0D6EE6BD1}" type="pres">
      <dgm:prSet presAssocID="{CF517B15-ECF3-4BC9-B1A5-77B2C1F9B5B6}" presName="rootComposite" presStyleCnt="0"/>
      <dgm:spPr/>
    </dgm:pt>
    <dgm:pt modelId="{AD236480-BD60-4B33-B1BC-D6947B5F4A12}" type="pres">
      <dgm:prSet presAssocID="{CF517B15-ECF3-4BC9-B1A5-77B2C1F9B5B6}" presName="rootText" presStyleLbl="node2" presStyleIdx="2" presStyleCnt="5">
        <dgm:presLayoutVars>
          <dgm:chPref val="3"/>
        </dgm:presLayoutVars>
      </dgm:prSet>
      <dgm:spPr/>
    </dgm:pt>
    <dgm:pt modelId="{13A67B50-AE8A-4D72-BD42-07C9BA995173}" type="pres">
      <dgm:prSet presAssocID="{CF517B15-ECF3-4BC9-B1A5-77B2C1F9B5B6}" presName="rootConnector" presStyleLbl="node2" presStyleIdx="2" presStyleCnt="5"/>
      <dgm:spPr/>
    </dgm:pt>
    <dgm:pt modelId="{A9D335CC-A8EA-4C59-B736-192F5599ED40}" type="pres">
      <dgm:prSet presAssocID="{CF517B15-ECF3-4BC9-B1A5-77B2C1F9B5B6}" presName="hierChild4" presStyleCnt="0"/>
      <dgm:spPr/>
    </dgm:pt>
    <dgm:pt modelId="{ED3E4F86-AA7F-4F4B-B87A-9EB72DA7EE2E}" type="pres">
      <dgm:prSet presAssocID="{CF517B15-ECF3-4BC9-B1A5-77B2C1F9B5B6}" presName="hierChild5" presStyleCnt="0"/>
      <dgm:spPr/>
    </dgm:pt>
    <dgm:pt modelId="{3747CCB0-BB3E-41CD-891A-EC34929B0D22}" type="pres">
      <dgm:prSet presAssocID="{4A3EB5F8-B106-4454-8083-81AAD523EAC9}" presName="Name37" presStyleLbl="parChTrans1D2" presStyleIdx="3" presStyleCnt="5"/>
      <dgm:spPr/>
    </dgm:pt>
    <dgm:pt modelId="{9E9435F5-08F1-4600-9737-ABB5068C9313}" type="pres">
      <dgm:prSet presAssocID="{3C019EF5-08F0-4136-AC3F-B74B89C906EE}" presName="hierRoot2" presStyleCnt="0">
        <dgm:presLayoutVars>
          <dgm:hierBranch val="init"/>
        </dgm:presLayoutVars>
      </dgm:prSet>
      <dgm:spPr/>
    </dgm:pt>
    <dgm:pt modelId="{A7FC677D-2F87-4809-8585-DD88117FCF92}" type="pres">
      <dgm:prSet presAssocID="{3C019EF5-08F0-4136-AC3F-B74B89C906EE}" presName="rootComposite" presStyleCnt="0"/>
      <dgm:spPr/>
    </dgm:pt>
    <dgm:pt modelId="{40A4A3A9-E64A-4BE1-A175-21A99A038EDA}" type="pres">
      <dgm:prSet presAssocID="{3C019EF5-08F0-4136-AC3F-B74B89C906EE}" presName="rootText" presStyleLbl="node2" presStyleIdx="3" presStyleCnt="5">
        <dgm:presLayoutVars>
          <dgm:chPref val="3"/>
        </dgm:presLayoutVars>
      </dgm:prSet>
      <dgm:spPr/>
    </dgm:pt>
    <dgm:pt modelId="{3BDAF038-07CE-4F6A-B6BD-8822E7B80F41}" type="pres">
      <dgm:prSet presAssocID="{3C019EF5-08F0-4136-AC3F-B74B89C906EE}" presName="rootConnector" presStyleLbl="node2" presStyleIdx="3" presStyleCnt="5"/>
      <dgm:spPr/>
    </dgm:pt>
    <dgm:pt modelId="{60EB18B2-2351-4D2D-8E7D-AF93C9C86719}" type="pres">
      <dgm:prSet presAssocID="{3C019EF5-08F0-4136-AC3F-B74B89C906EE}" presName="hierChild4" presStyleCnt="0"/>
      <dgm:spPr/>
    </dgm:pt>
    <dgm:pt modelId="{E32FC56D-ECF2-47BA-8427-5C89E841DDD6}" type="pres">
      <dgm:prSet presAssocID="{3C019EF5-08F0-4136-AC3F-B74B89C906EE}" presName="hierChild5" presStyleCnt="0"/>
      <dgm:spPr/>
    </dgm:pt>
    <dgm:pt modelId="{3CE50910-05FA-4EE0-8F5A-4E696A33FEDC}" type="pres">
      <dgm:prSet presAssocID="{1E202663-7EC3-4FD7-A800-0B7946F27E9B}" presName="Name37" presStyleLbl="parChTrans1D2" presStyleIdx="4" presStyleCnt="5"/>
      <dgm:spPr/>
    </dgm:pt>
    <dgm:pt modelId="{6C80C15A-FD2D-4E37-8BED-2621A6692FE4}" type="pres">
      <dgm:prSet presAssocID="{3142655B-2C22-4AFF-83C5-937881230F24}" presName="hierRoot2" presStyleCnt="0">
        <dgm:presLayoutVars>
          <dgm:hierBranch val="init"/>
        </dgm:presLayoutVars>
      </dgm:prSet>
      <dgm:spPr/>
    </dgm:pt>
    <dgm:pt modelId="{3A9123D0-868A-41BB-87F2-123C37361878}" type="pres">
      <dgm:prSet presAssocID="{3142655B-2C22-4AFF-83C5-937881230F24}" presName="rootComposite" presStyleCnt="0"/>
      <dgm:spPr/>
    </dgm:pt>
    <dgm:pt modelId="{571E88CA-01B4-4A6B-9BDA-4E01C1C16032}" type="pres">
      <dgm:prSet presAssocID="{3142655B-2C22-4AFF-83C5-937881230F24}" presName="rootText" presStyleLbl="node2" presStyleIdx="4" presStyleCnt="5" custLinFactNeighborX="50" custLinFactNeighborY="958">
        <dgm:presLayoutVars>
          <dgm:chPref val="3"/>
        </dgm:presLayoutVars>
      </dgm:prSet>
      <dgm:spPr/>
    </dgm:pt>
    <dgm:pt modelId="{CC1B64C9-788E-475B-9F7D-549DBA863D5B}" type="pres">
      <dgm:prSet presAssocID="{3142655B-2C22-4AFF-83C5-937881230F24}" presName="rootConnector" presStyleLbl="node2" presStyleIdx="4" presStyleCnt="5"/>
      <dgm:spPr/>
    </dgm:pt>
    <dgm:pt modelId="{611D19DC-F330-4821-BAD1-FFCDFE75EE57}" type="pres">
      <dgm:prSet presAssocID="{3142655B-2C22-4AFF-83C5-937881230F24}" presName="hierChild4" presStyleCnt="0"/>
      <dgm:spPr/>
    </dgm:pt>
    <dgm:pt modelId="{924D293F-15ED-4E87-95B9-8E5E405627D2}" type="pres">
      <dgm:prSet presAssocID="{3142655B-2C22-4AFF-83C5-937881230F24}" presName="hierChild5" presStyleCnt="0"/>
      <dgm:spPr/>
    </dgm:pt>
    <dgm:pt modelId="{E2CA7CE9-5A9C-4727-AFBD-C51CA2FF1521}" type="pres">
      <dgm:prSet presAssocID="{8B23E842-2572-4329-BB1B-1CEB9E09DF9E}" presName="hierChild3" presStyleCnt="0"/>
      <dgm:spPr/>
    </dgm:pt>
  </dgm:ptLst>
  <dgm:cxnLst>
    <dgm:cxn modelId="{96C38108-3C7D-41D1-BFC7-271A3C93B7C7}" type="presOf" srcId="{3C019EF5-08F0-4136-AC3F-B74B89C906EE}" destId="{40A4A3A9-E64A-4BE1-A175-21A99A038EDA}" srcOrd="0" destOrd="0" presId="urn:microsoft.com/office/officeart/2005/8/layout/orgChart1"/>
    <dgm:cxn modelId="{14AAD40F-197B-4DB3-9E67-EED1E3C29739}" type="presOf" srcId="{16D9133B-02A3-42D4-84EA-EF64B006F536}" destId="{3377FBB4-5FCF-470A-A54C-1F51E0CA1832}" srcOrd="0" destOrd="0" presId="urn:microsoft.com/office/officeart/2005/8/layout/orgChart1"/>
    <dgm:cxn modelId="{B6413121-90F8-4874-A46F-728D91357532}" type="presOf" srcId="{C3BA430C-E59D-4FB9-956A-37D6158F1576}" destId="{2A357AA8-3185-46DC-9EF3-B817AEA6DF5A}" srcOrd="0" destOrd="0" presId="urn:microsoft.com/office/officeart/2005/8/layout/orgChart1"/>
    <dgm:cxn modelId="{F00F532B-40E7-46EC-A069-E365728FDB63}" type="presOf" srcId="{CF517B15-ECF3-4BC9-B1A5-77B2C1F9B5B6}" destId="{AD236480-BD60-4B33-B1BC-D6947B5F4A12}" srcOrd="0" destOrd="0" presId="urn:microsoft.com/office/officeart/2005/8/layout/orgChart1"/>
    <dgm:cxn modelId="{C357702F-762B-4D5D-82C5-F01EEAFE8251}" type="presOf" srcId="{CE97041E-DAF7-43E9-9709-4B7A0AF2C169}" destId="{CF0738CB-0B9F-4867-BC1C-1C4324381373}" srcOrd="0" destOrd="0" presId="urn:microsoft.com/office/officeart/2005/8/layout/orgChart1"/>
    <dgm:cxn modelId="{70BE165B-336C-4068-97E8-33DA2653F038}" type="presOf" srcId="{3142655B-2C22-4AFF-83C5-937881230F24}" destId="{571E88CA-01B4-4A6B-9BDA-4E01C1C16032}" srcOrd="0" destOrd="0" presId="urn:microsoft.com/office/officeart/2005/8/layout/orgChart1"/>
    <dgm:cxn modelId="{BEC55C5D-5EEA-43ED-96E6-8B33C18A5270}" type="presOf" srcId="{3C019EF5-08F0-4136-AC3F-B74B89C906EE}" destId="{3BDAF038-07CE-4F6A-B6BD-8822E7B80F41}" srcOrd="1" destOrd="0" presId="urn:microsoft.com/office/officeart/2005/8/layout/orgChart1"/>
    <dgm:cxn modelId="{3E3E2B6B-648F-440D-B8ED-81279FA10957}" type="presOf" srcId="{CF517B15-ECF3-4BC9-B1A5-77B2C1F9B5B6}" destId="{13A67B50-AE8A-4D72-BD42-07C9BA995173}" srcOrd="1" destOrd="0" presId="urn:microsoft.com/office/officeart/2005/8/layout/orgChart1"/>
    <dgm:cxn modelId="{0FEEBA75-1BB0-491D-B0BE-546040FEEF77}" type="presOf" srcId="{16D9133B-02A3-42D4-84EA-EF64B006F536}" destId="{579A6046-EAFD-4585-8097-452624684EAF}" srcOrd="1" destOrd="0" presId="urn:microsoft.com/office/officeart/2005/8/layout/orgChart1"/>
    <dgm:cxn modelId="{3F3E5959-F0B3-425E-B726-16F94C19E8B9}" type="presOf" srcId="{DDFC02FE-87EF-4144-AF49-ED3D722D7FDA}" destId="{97EA6B28-9212-4519-8828-58F5FF94D998}" srcOrd="0" destOrd="0" presId="urn:microsoft.com/office/officeart/2005/8/layout/orgChart1"/>
    <dgm:cxn modelId="{77C2588B-D812-4498-8E61-AA738685D1F2}" type="presOf" srcId="{95AED9C8-91F2-4020-A161-A93AF0D98435}" destId="{94235337-B183-47AB-BB29-98B816EED79E}" srcOrd="0" destOrd="0" presId="urn:microsoft.com/office/officeart/2005/8/layout/orgChart1"/>
    <dgm:cxn modelId="{76BC1C94-306A-4DA6-8155-4F2E0FFF4647}" srcId="{8B23E842-2572-4329-BB1B-1CEB9E09DF9E}" destId="{CF517B15-ECF3-4BC9-B1A5-77B2C1F9B5B6}" srcOrd="2" destOrd="0" parTransId="{BF80032B-FFC3-4306-B571-36DBB3C4D9A9}" sibTransId="{214AA995-7D59-4F05-B521-AE9688ECFB84}"/>
    <dgm:cxn modelId="{67BCF596-12B6-4768-A06B-F7616EB6F632}" srcId="{8B23E842-2572-4329-BB1B-1CEB9E09DF9E}" destId="{C3BA430C-E59D-4FB9-956A-37D6158F1576}" srcOrd="0" destOrd="0" parTransId="{CE97041E-DAF7-43E9-9709-4B7A0AF2C169}" sibTransId="{113D887C-B802-40DD-A91F-4A8BE1B1A905}"/>
    <dgm:cxn modelId="{171A329E-8366-40D3-912A-34084F584693}" srcId="{8B23E842-2572-4329-BB1B-1CEB9E09DF9E}" destId="{16D9133B-02A3-42D4-84EA-EF64B006F536}" srcOrd="1" destOrd="0" parTransId="{95AED9C8-91F2-4020-A161-A93AF0D98435}" sibTransId="{462C2633-F1BA-47A2-82C7-61D1A795015C}"/>
    <dgm:cxn modelId="{4A6EB5A0-9CB2-40D6-81BB-8080216169D9}" type="presOf" srcId="{BF80032B-FFC3-4306-B571-36DBB3C4D9A9}" destId="{0539CD39-5730-4E12-A283-E47184ACA8D3}" srcOrd="0" destOrd="0" presId="urn:microsoft.com/office/officeart/2005/8/layout/orgChart1"/>
    <dgm:cxn modelId="{14A0EBB2-D1AF-45D3-8EB0-5C3C1D2E5457}" type="presOf" srcId="{4A3EB5F8-B106-4454-8083-81AAD523EAC9}" destId="{3747CCB0-BB3E-41CD-891A-EC34929B0D22}" srcOrd="0" destOrd="0" presId="urn:microsoft.com/office/officeart/2005/8/layout/orgChart1"/>
    <dgm:cxn modelId="{0A1D65B4-9E5D-4B22-B212-2C930246D0DD}" type="presOf" srcId="{3142655B-2C22-4AFF-83C5-937881230F24}" destId="{CC1B64C9-788E-475B-9F7D-549DBA863D5B}" srcOrd="1" destOrd="0" presId="urn:microsoft.com/office/officeart/2005/8/layout/orgChart1"/>
    <dgm:cxn modelId="{F5CDDEBE-14FC-4D43-AEBC-C108C6E9EAC6}" srcId="{8B23E842-2572-4329-BB1B-1CEB9E09DF9E}" destId="{3C019EF5-08F0-4136-AC3F-B74B89C906EE}" srcOrd="3" destOrd="0" parTransId="{4A3EB5F8-B106-4454-8083-81AAD523EAC9}" sibTransId="{A230CD21-D493-4917-BB06-94D3BEEFCE57}"/>
    <dgm:cxn modelId="{3317B3C5-6E9A-49E3-9C14-203B61F1D94E}" type="presOf" srcId="{8B23E842-2572-4329-BB1B-1CEB9E09DF9E}" destId="{19B3A4B4-5CD4-4137-B2A2-7289C6349D94}" srcOrd="0" destOrd="0" presId="urn:microsoft.com/office/officeart/2005/8/layout/orgChart1"/>
    <dgm:cxn modelId="{6C4B8DCB-A356-4A63-8046-618B849E13B2}" type="presOf" srcId="{C3BA430C-E59D-4FB9-956A-37D6158F1576}" destId="{AFF1DDEE-F97B-4224-8458-A66E530B73FC}" srcOrd="1" destOrd="0" presId="urn:microsoft.com/office/officeart/2005/8/layout/orgChart1"/>
    <dgm:cxn modelId="{3947E2CF-EA77-4B9F-9C9F-E123A51049F2}" type="presOf" srcId="{8B23E842-2572-4329-BB1B-1CEB9E09DF9E}" destId="{B4F89D0A-F921-4DA0-BDEC-86910AD210CF}" srcOrd="1" destOrd="0" presId="urn:microsoft.com/office/officeart/2005/8/layout/orgChart1"/>
    <dgm:cxn modelId="{40610AE3-173F-4EAF-8059-8E52DADBF5E2}" srcId="{8B23E842-2572-4329-BB1B-1CEB9E09DF9E}" destId="{3142655B-2C22-4AFF-83C5-937881230F24}" srcOrd="4" destOrd="0" parTransId="{1E202663-7EC3-4FD7-A800-0B7946F27E9B}" sibTransId="{302B414B-7AE5-4CB6-9E85-2023781C1C75}"/>
    <dgm:cxn modelId="{8FAACEE9-F71C-43FF-9EE1-AEAB434F73E0}" type="presOf" srcId="{1E202663-7EC3-4FD7-A800-0B7946F27E9B}" destId="{3CE50910-05FA-4EE0-8F5A-4E696A33FEDC}" srcOrd="0" destOrd="0" presId="urn:microsoft.com/office/officeart/2005/8/layout/orgChart1"/>
    <dgm:cxn modelId="{0ECD8FFB-5AAD-46EF-9FE6-5415FBC16C94}" srcId="{DDFC02FE-87EF-4144-AF49-ED3D722D7FDA}" destId="{8B23E842-2572-4329-BB1B-1CEB9E09DF9E}" srcOrd="0" destOrd="0" parTransId="{4C6CCB6A-F5E8-487B-8A4B-DC147E177D78}" sibTransId="{8B25FE86-93EF-4C80-B88A-0ACE7CB118D9}"/>
    <dgm:cxn modelId="{81694F68-8F97-4F1E-98ED-7EE563E3C53E}" type="presParOf" srcId="{97EA6B28-9212-4519-8828-58F5FF94D998}" destId="{461B5229-F638-41C2-88B6-2416CE7E8353}" srcOrd="0" destOrd="0" presId="urn:microsoft.com/office/officeart/2005/8/layout/orgChart1"/>
    <dgm:cxn modelId="{7CA19225-1B3D-4C68-8889-B4F399678110}" type="presParOf" srcId="{461B5229-F638-41C2-88B6-2416CE7E8353}" destId="{105E027E-1B65-4E8E-9781-8121F43C025B}" srcOrd="0" destOrd="0" presId="urn:microsoft.com/office/officeart/2005/8/layout/orgChart1"/>
    <dgm:cxn modelId="{6175CF91-3D3C-4D10-82F4-3EE639D5BE8E}" type="presParOf" srcId="{105E027E-1B65-4E8E-9781-8121F43C025B}" destId="{19B3A4B4-5CD4-4137-B2A2-7289C6349D94}" srcOrd="0" destOrd="0" presId="urn:microsoft.com/office/officeart/2005/8/layout/orgChart1"/>
    <dgm:cxn modelId="{11833CCC-AF15-4CB7-A525-CEA2A20838B4}" type="presParOf" srcId="{105E027E-1B65-4E8E-9781-8121F43C025B}" destId="{B4F89D0A-F921-4DA0-BDEC-86910AD210CF}" srcOrd="1" destOrd="0" presId="urn:microsoft.com/office/officeart/2005/8/layout/orgChart1"/>
    <dgm:cxn modelId="{2E01CFE0-82CF-4B4B-8614-D7C8EA49B1A3}" type="presParOf" srcId="{461B5229-F638-41C2-88B6-2416CE7E8353}" destId="{7950B892-D7DC-46AC-8EFA-92D5818E0A66}" srcOrd="1" destOrd="0" presId="urn:microsoft.com/office/officeart/2005/8/layout/orgChart1"/>
    <dgm:cxn modelId="{87788866-B857-4325-BC46-75979A339D97}" type="presParOf" srcId="{7950B892-D7DC-46AC-8EFA-92D5818E0A66}" destId="{CF0738CB-0B9F-4867-BC1C-1C4324381373}" srcOrd="0" destOrd="0" presId="urn:microsoft.com/office/officeart/2005/8/layout/orgChart1"/>
    <dgm:cxn modelId="{C6BC57C8-E426-45D6-AAAF-AE949D4C5A83}" type="presParOf" srcId="{7950B892-D7DC-46AC-8EFA-92D5818E0A66}" destId="{E0D2E411-EF41-437A-AE5E-8A81F38AF293}" srcOrd="1" destOrd="0" presId="urn:microsoft.com/office/officeart/2005/8/layout/orgChart1"/>
    <dgm:cxn modelId="{06CAE515-1CBF-4CBA-86BE-1907A7E6EFA2}" type="presParOf" srcId="{E0D2E411-EF41-437A-AE5E-8A81F38AF293}" destId="{3447A223-A496-4198-A168-FFFAC53DB84A}" srcOrd="0" destOrd="0" presId="urn:microsoft.com/office/officeart/2005/8/layout/orgChart1"/>
    <dgm:cxn modelId="{2A379EC1-235C-4664-B55C-BDE282920AFE}" type="presParOf" srcId="{3447A223-A496-4198-A168-FFFAC53DB84A}" destId="{2A357AA8-3185-46DC-9EF3-B817AEA6DF5A}" srcOrd="0" destOrd="0" presId="urn:microsoft.com/office/officeart/2005/8/layout/orgChart1"/>
    <dgm:cxn modelId="{489BB701-56FC-437B-875C-BCA65AA1B91E}" type="presParOf" srcId="{3447A223-A496-4198-A168-FFFAC53DB84A}" destId="{AFF1DDEE-F97B-4224-8458-A66E530B73FC}" srcOrd="1" destOrd="0" presId="urn:microsoft.com/office/officeart/2005/8/layout/orgChart1"/>
    <dgm:cxn modelId="{450E559B-9DB3-453B-AB37-9B9E93E58957}" type="presParOf" srcId="{E0D2E411-EF41-437A-AE5E-8A81F38AF293}" destId="{DAA6D0A3-3B83-4B09-B8CD-15C2D0669513}" srcOrd="1" destOrd="0" presId="urn:microsoft.com/office/officeart/2005/8/layout/orgChart1"/>
    <dgm:cxn modelId="{BB0DA007-857B-4D02-B4D3-D8AB869C1073}" type="presParOf" srcId="{E0D2E411-EF41-437A-AE5E-8A81F38AF293}" destId="{1B957533-48B2-4DC7-9DF6-CEC7822E9048}" srcOrd="2" destOrd="0" presId="urn:microsoft.com/office/officeart/2005/8/layout/orgChart1"/>
    <dgm:cxn modelId="{24DBA7C9-1915-407B-AF49-B1161C0864D0}" type="presParOf" srcId="{7950B892-D7DC-46AC-8EFA-92D5818E0A66}" destId="{94235337-B183-47AB-BB29-98B816EED79E}" srcOrd="2" destOrd="0" presId="urn:microsoft.com/office/officeart/2005/8/layout/orgChart1"/>
    <dgm:cxn modelId="{68C38002-EAF1-4448-8A6E-F6F0866F465B}" type="presParOf" srcId="{7950B892-D7DC-46AC-8EFA-92D5818E0A66}" destId="{A5345EEC-4270-44C3-851B-5DBC47BE08A2}" srcOrd="3" destOrd="0" presId="urn:microsoft.com/office/officeart/2005/8/layout/orgChart1"/>
    <dgm:cxn modelId="{68D73D09-046B-4888-BDA9-5FC551011A35}" type="presParOf" srcId="{A5345EEC-4270-44C3-851B-5DBC47BE08A2}" destId="{D31CDEB2-9BF0-4BB1-9C30-4D6748BF4C7F}" srcOrd="0" destOrd="0" presId="urn:microsoft.com/office/officeart/2005/8/layout/orgChart1"/>
    <dgm:cxn modelId="{F698BC97-ED7B-4706-B7C0-04C55416CE9E}" type="presParOf" srcId="{D31CDEB2-9BF0-4BB1-9C30-4D6748BF4C7F}" destId="{3377FBB4-5FCF-470A-A54C-1F51E0CA1832}" srcOrd="0" destOrd="0" presId="urn:microsoft.com/office/officeart/2005/8/layout/orgChart1"/>
    <dgm:cxn modelId="{6CA4D857-0F21-49E7-A7C3-D4C22557506B}" type="presParOf" srcId="{D31CDEB2-9BF0-4BB1-9C30-4D6748BF4C7F}" destId="{579A6046-EAFD-4585-8097-452624684EAF}" srcOrd="1" destOrd="0" presId="urn:microsoft.com/office/officeart/2005/8/layout/orgChart1"/>
    <dgm:cxn modelId="{B068789D-5EB8-41CD-81FC-059AEBA80DE5}" type="presParOf" srcId="{A5345EEC-4270-44C3-851B-5DBC47BE08A2}" destId="{6929293E-006B-42D4-80CD-326736D1DFD8}" srcOrd="1" destOrd="0" presId="urn:microsoft.com/office/officeart/2005/8/layout/orgChart1"/>
    <dgm:cxn modelId="{44EED976-58DF-46F4-9F00-F324C2B815A9}" type="presParOf" srcId="{A5345EEC-4270-44C3-851B-5DBC47BE08A2}" destId="{CB41A95A-9D6F-48DE-9913-C88869C29F6C}" srcOrd="2" destOrd="0" presId="urn:microsoft.com/office/officeart/2005/8/layout/orgChart1"/>
    <dgm:cxn modelId="{B39F7279-A1EE-4120-A607-558F2804CD52}" type="presParOf" srcId="{7950B892-D7DC-46AC-8EFA-92D5818E0A66}" destId="{0539CD39-5730-4E12-A283-E47184ACA8D3}" srcOrd="4" destOrd="0" presId="urn:microsoft.com/office/officeart/2005/8/layout/orgChart1"/>
    <dgm:cxn modelId="{07EC4B2A-BFB8-4498-B6C2-7A8B2836E7DB}" type="presParOf" srcId="{7950B892-D7DC-46AC-8EFA-92D5818E0A66}" destId="{2385E354-8008-4E19-B74C-50DD5005ABD6}" srcOrd="5" destOrd="0" presId="urn:microsoft.com/office/officeart/2005/8/layout/orgChart1"/>
    <dgm:cxn modelId="{CB73D5F2-500B-444D-9A71-07422EEF5674}" type="presParOf" srcId="{2385E354-8008-4E19-B74C-50DD5005ABD6}" destId="{4B3EAE3B-FBE5-47C8-B060-23B0D6EE6BD1}" srcOrd="0" destOrd="0" presId="urn:microsoft.com/office/officeart/2005/8/layout/orgChart1"/>
    <dgm:cxn modelId="{18BF1C2C-764D-4D78-B496-F3F3ABFD4C54}" type="presParOf" srcId="{4B3EAE3B-FBE5-47C8-B060-23B0D6EE6BD1}" destId="{AD236480-BD60-4B33-B1BC-D6947B5F4A12}" srcOrd="0" destOrd="0" presId="urn:microsoft.com/office/officeart/2005/8/layout/orgChart1"/>
    <dgm:cxn modelId="{AC0E2A80-01E6-4D43-97BC-468B9637DAD6}" type="presParOf" srcId="{4B3EAE3B-FBE5-47C8-B060-23B0D6EE6BD1}" destId="{13A67B50-AE8A-4D72-BD42-07C9BA995173}" srcOrd="1" destOrd="0" presId="urn:microsoft.com/office/officeart/2005/8/layout/orgChart1"/>
    <dgm:cxn modelId="{E93DF038-9779-4AAB-A537-DC740220E673}" type="presParOf" srcId="{2385E354-8008-4E19-B74C-50DD5005ABD6}" destId="{A9D335CC-A8EA-4C59-B736-192F5599ED40}" srcOrd="1" destOrd="0" presId="urn:microsoft.com/office/officeart/2005/8/layout/orgChart1"/>
    <dgm:cxn modelId="{D9BDCD22-AAEA-4098-906D-2AC6E8D32A7B}" type="presParOf" srcId="{2385E354-8008-4E19-B74C-50DD5005ABD6}" destId="{ED3E4F86-AA7F-4F4B-B87A-9EB72DA7EE2E}" srcOrd="2" destOrd="0" presId="urn:microsoft.com/office/officeart/2005/8/layout/orgChart1"/>
    <dgm:cxn modelId="{698F0659-4187-4B6B-8689-19C2BAF77630}" type="presParOf" srcId="{7950B892-D7DC-46AC-8EFA-92D5818E0A66}" destId="{3747CCB0-BB3E-41CD-891A-EC34929B0D22}" srcOrd="6" destOrd="0" presId="urn:microsoft.com/office/officeart/2005/8/layout/orgChart1"/>
    <dgm:cxn modelId="{0D9207D9-F29D-42CD-9FED-5EAAAF3CF70C}" type="presParOf" srcId="{7950B892-D7DC-46AC-8EFA-92D5818E0A66}" destId="{9E9435F5-08F1-4600-9737-ABB5068C9313}" srcOrd="7" destOrd="0" presId="urn:microsoft.com/office/officeart/2005/8/layout/orgChart1"/>
    <dgm:cxn modelId="{53F37F74-E12B-4AEC-B3BB-9DAD1E70DB0A}" type="presParOf" srcId="{9E9435F5-08F1-4600-9737-ABB5068C9313}" destId="{A7FC677D-2F87-4809-8585-DD88117FCF92}" srcOrd="0" destOrd="0" presId="urn:microsoft.com/office/officeart/2005/8/layout/orgChart1"/>
    <dgm:cxn modelId="{85A84F5B-E559-47F3-AB9A-F26BE2066D25}" type="presParOf" srcId="{A7FC677D-2F87-4809-8585-DD88117FCF92}" destId="{40A4A3A9-E64A-4BE1-A175-21A99A038EDA}" srcOrd="0" destOrd="0" presId="urn:microsoft.com/office/officeart/2005/8/layout/orgChart1"/>
    <dgm:cxn modelId="{EC0C447D-4653-449F-A483-AED041D8B34D}" type="presParOf" srcId="{A7FC677D-2F87-4809-8585-DD88117FCF92}" destId="{3BDAF038-07CE-4F6A-B6BD-8822E7B80F41}" srcOrd="1" destOrd="0" presId="urn:microsoft.com/office/officeart/2005/8/layout/orgChart1"/>
    <dgm:cxn modelId="{6992029C-D181-4BA1-AEBC-94A0BC887BB0}" type="presParOf" srcId="{9E9435F5-08F1-4600-9737-ABB5068C9313}" destId="{60EB18B2-2351-4D2D-8E7D-AF93C9C86719}" srcOrd="1" destOrd="0" presId="urn:microsoft.com/office/officeart/2005/8/layout/orgChart1"/>
    <dgm:cxn modelId="{74D18CC4-0E1A-499C-8A3C-C7879194829F}" type="presParOf" srcId="{9E9435F5-08F1-4600-9737-ABB5068C9313}" destId="{E32FC56D-ECF2-47BA-8427-5C89E841DDD6}" srcOrd="2" destOrd="0" presId="urn:microsoft.com/office/officeart/2005/8/layout/orgChart1"/>
    <dgm:cxn modelId="{91A91FE9-7CFD-473D-8144-0D42E03E4AB9}" type="presParOf" srcId="{7950B892-D7DC-46AC-8EFA-92D5818E0A66}" destId="{3CE50910-05FA-4EE0-8F5A-4E696A33FEDC}" srcOrd="8" destOrd="0" presId="urn:microsoft.com/office/officeart/2005/8/layout/orgChart1"/>
    <dgm:cxn modelId="{5A9F7DF1-8BA5-4C72-B82D-480ADAF66DE6}" type="presParOf" srcId="{7950B892-D7DC-46AC-8EFA-92D5818E0A66}" destId="{6C80C15A-FD2D-4E37-8BED-2621A6692FE4}" srcOrd="9" destOrd="0" presId="urn:microsoft.com/office/officeart/2005/8/layout/orgChart1"/>
    <dgm:cxn modelId="{0C01C58B-2C92-4F4B-A330-CDDFDAD6D3AE}" type="presParOf" srcId="{6C80C15A-FD2D-4E37-8BED-2621A6692FE4}" destId="{3A9123D0-868A-41BB-87F2-123C37361878}" srcOrd="0" destOrd="0" presId="urn:microsoft.com/office/officeart/2005/8/layout/orgChart1"/>
    <dgm:cxn modelId="{DAB4533D-F67D-4FC7-878D-8B894E6B8B60}" type="presParOf" srcId="{3A9123D0-868A-41BB-87F2-123C37361878}" destId="{571E88CA-01B4-4A6B-9BDA-4E01C1C16032}" srcOrd="0" destOrd="0" presId="urn:microsoft.com/office/officeart/2005/8/layout/orgChart1"/>
    <dgm:cxn modelId="{D7FA4766-8717-4363-AE95-BE5A3FA458CA}" type="presParOf" srcId="{3A9123D0-868A-41BB-87F2-123C37361878}" destId="{CC1B64C9-788E-475B-9F7D-549DBA863D5B}" srcOrd="1" destOrd="0" presId="urn:microsoft.com/office/officeart/2005/8/layout/orgChart1"/>
    <dgm:cxn modelId="{BD9FBA2B-B946-4B7A-88E9-B899748F7249}" type="presParOf" srcId="{6C80C15A-FD2D-4E37-8BED-2621A6692FE4}" destId="{611D19DC-F330-4821-BAD1-FFCDFE75EE57}" srcOrd="1" destOrd="0" presId="urn:microsoft.com/office/officeart/2005/8/layout/orgChart1"/>
    <dgm:cxn modelId="{7F4F050C-6EBD-4144-9889-C7D1CA727061}" type="presParOf" srcId="{6C80C15A-FD2D-4E37-8BED-2621A6692FE4}" destId="{924D293F-15ED-4E87-95B9-8E5E405627D2}" srcOrd="2" destOrd="0" presId="urn:microsoft.com/office/officeart/2005/8/layout/orgChart1"/>
    <dgm:cxn modelId="{457A69A0-479C-4372-8C67-149595AEC86C}" type="presParOf" srcId="{461B5229-F638-41C2-88B6-2416CE7E8353}" destId="{E2CA7CE9-5A9C-4727-AFBD-C51CA2FF15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992F02-6805-4FB5-8859-8E6AD9406A0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8B83E9-A123-4BA3-BA44-F3FD7CD1E03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JOEL SAMUELS</a:t>
          </a:r>
          <a:b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Dean</a:t>
          </a:r>
          <a:endParaRPr lang="en-US" sz="1400" b="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8EC2A752-B7F2-43E1-BA39-E9929ED29E88}" type="parTrans" cxnId="{F3FB8139-D1F4-4D79-BC02-1AA3B91C5ACF}">
      <dgm:prSet/>
      <dgm:spPr/>
      <dgm:t>
        <a:bodyPr/>
        <a:lstStyle/>
        <a:p>
          <a:endParaRPr lang="en-US"/>
        </a:p>
      </dgm:t>
    </dgm:pt>
    <dgm:pt modelId="{681F90E4-605E-4ADB-8713-1B254C8C8671}" type="sibTrans" cxnId="{F3FB8139-D1F4-4D79-BC02-1AA3B91C5ACF}">
      <dgm:prSet/>
      <dgm:spPr/>
      <dgm:t>
        <a:bodyPr/>
        <a:lstStyle/>
        <a:p>
          <a:endParaRPr lang="en-US"/>
        </a:p>
      </dgm:t>
    </dgm:pt>
    <dgm:pt modelId="{B0645029-D710-431E-AAA1-67347AD771C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Mylene Culbreath</a:t>
          </a:r>
          <a:b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b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Vice Dean</a:t>
          </a:r>
          <a:b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for Strategy and Engagement</a:t>
          </a:r>
          <a:endParaRPr lang="en-US" sz="1400" b="1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9E14B01B-C018-460A-8BF0-171244111035}" type="parTrans" cxnId="{8285447E-9BA2-4A7F-82C8-A627C959D850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F841CFC7-A2DA-440B-9672-A2800B6F265B}" type="sibTrans" cxnId="{8285447E-9BA2-4A7F-82C8-A627C959D850}">
      <dgm:prSet/>
      <dgm:spPr/>
      <dgm:t>
        <a:bodyPr/>
        <a:lstStyle/>
        <a:p>
          <a:endParaRPr lang="en-US"/>
        </a:p>
      </dgm:t>
    </dgm:pt>
    <dgm:pt modelId="{3446E295-5133-452B-BD83-5E90B5D27F5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Nina Levine</a:t>
          </a:r>
        </a:p>
        <a:p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Associate Dean for Arts, Humanities &amp; Social Sciences</a:t>
          </a:r>
          <a:endParaRPr lang="en-US" sz="1400" b="1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4D6D046A-56BE-4C98-AD41-14F9218F75CE}" type="parTrans" cxnId="{25DC816D-9F5A-47E4-B6F6-F2CC7D4D7C89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E91CEB8F-5EC1-47FF-A79C-16077E4DC398}" type="sibTrans" cxnId="{25DC816D-9F5A-47E4-B6F6-F2CC7D4D7C89}">
      <dgm:prSet/>
      <dgm:spPr/>
      <dgm:t>
        <a:bodyPr/>
        <a:lstStyle/>
        <a:p>
          <a:endParaRPr lang="en-US"/>
        </a:p>
      </dgm:t>
    </dgm:pt>
    <dgm:pt modelId="{91012A8C-9406-4799-8211-CA7CDD689B3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Carl Dahlman</a:t>
          </a:r>
        </a:p>
        <a:p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Associate Dean </a:t>
          </a:r>
          <a:b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for Natural Sciences</a:t>
          </a:r>
        </a:p>
      </dgm:t>
    </dgm:pt>
    <dgm:pt modelId="{70981E86-6502-4E44-B028-C282844172F7}" type="parTrans" cxnId="{BDC9C9C4-C254-4240-B27B-832B5DC77988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F1DFA447-10AC-4C39-97C4-4BD7EEB50535}" type="sibTrans" cxnId="{BDC9C9C4-C254-4240-B27B-832B5DC77988}">
      <dgm:prSet/>
      <dgm:spPr/>
      <dgm:t>
        <a:bodyPr/>
        <a:lstStyle/>
        <a:p>
          <a:endParaRPr lang="en-US"/>
        </a:p>
      </dgm:t>
    </dgm:pt>
    <dgm:pt modelId="{C4DCB440-C8C0-4EFB-9F7E-B81ACD8C669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Jeff Twiss</a:t>
          </a:r>
        </a:p>
        <a:p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Associate Dean for Research and Graduate Studies</a:t>
          </a:r>
          <a:endParaRPr lang="en-US" sz="1400" b="1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010CC163-04EF-4AEE-AC6D-05899261860D}" type="parTrans" cxnId="{127ACD00-3503-4003-9AFC-4D5E68397247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D860AA5B-211D-4410-B9EF-DB7CB8BBEA53}" type="sibTrans" cxnId="{127ACD00-3503-4003-9AFC-4D5E68397247}">
      <dgm:prSet/>
      <dgm:spPr/>
      <dgm:t>
        <a:bodyPr/>
        <a:lstStyle/>
        <a:p>
          <a:endParaRPr lang="en-US"/>
        </a:p>
      </dgm:t>
    </dgm:pt>
    <dgm:pt modelId="{D09E6206-993D-4DE0-9C22-AB09BF1E8E6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Christy Friend</a:t>
          </a:r>
        </a:p>
        <a:p>
          <a:r>
            <a:rPr lang="en-US" sz="1400" b="0" dirty="0">
              <a:ln w="6350">
                <a:noFill/>
              </a:ln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Senior Associate Dean for Undergraduate Studies</a:t>
          </a:r>
        </a:p>
      </dgm:t>
    </dgm:pt>
    <dgm:pt modelId="{ABA2E27A-2642-461B-9B3C-3DFE2C0DBE8D}" type="parTrans" cxnId="{C6977065-5258-463E-BDA7-77D89F5E4A7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3BCE01F0-D202-4ADA-B7D7-F35E5CC29A7B}" type="sibTrans" cxnId="{C6977065-5258-463E-BDA7-77D89F5E4A71}">
      <dgm:prSet/>
      <dgm:spPr/>
      <dgm:t>
        <a:bodyPr/>
        <a:lstStyle/>
        <a:p>
          <a:endParaRPr lang="en-US"/>
        </a:p>
      </dgm:t>
    </dgm:pt>
    <dgm:pt modelId="{3A2A91F1-BD92-4679-8E35-981768481A5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Claudia Benitez-Nelson</a:t>
          </a:r>
          <a:b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Senior Associate Dean for College Initiatives and Interdisciplinary Programs</a:t>
          </a:r>
          <a:endParaRPr lang="en-US" sz="1400" b="1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B6C15D19-57FD-4769-A353-0F2C526BF712}" type="sibTrans" cxnId="{24742D1B-247F-494F-BF16-77EACD557329}">
      <dgm:prSet/>
      <dgm:spPr/>
      <dgm:t>
        <a:bodyPr/>
        <a:lstStyle/>
        <a:p>
          <a:endParaRPr lang="en-US"/>
        </a:p>
      </dgm:t>
    </dgm:pt>
    <dgm:pt modelId="{2BBB45F3-49CD-49A8-9E6B-41F62EFD42BF}" type="parTrans" cxnId="{24742D1B-247F-494F-BF16-77EACD557329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BB140C72-C857-4645-9A37-08C7D866A4B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Alysia Bridgman</a:t>
          </a:r>
        </a:p>
        <a:p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Assistant Dean for Research and Grants Operations</a:t>
          </a:r>
        </a:p>
      </dgm:t>
    </dgm:pt>
    <dgm:pt modelId="{384A4D10-87B7-4714-B6C6-28A0C8DEEADF}" type="parTrans" cxnId="{D97409E5-88D6-48C8-A72A-BAAE6E4EE995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C11AF0DB-33B1-49BD-BE32-DE5DEEC46E3D}" type="sibTrans" cxnId="{D97409E5-88D6-48C8-A72A-BAAE6E4EE995}">
      <dgm:prSet/>
      <dgm:spPr/>
      <dgm:t>
        <a:bodyPr/>
        <a:lstStyle/>
        <a:p>
          <a:endParaRPr lang="en-US"/>
        </a:p>
      </dgm:t>
    </dgm:pt>
    <dgm:pt modelId="{341FFDD1-FA56-4835-ACAE-17EB080E0C2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Ashley Maciaszek</a:t>
          </a:r>
        </a:p>
        <a:p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Assistant Dean for Finance and Operations</a:t>
          </a:r>
        </a:p>
      </dgm:t>
    </dgm:pt>
    <dgm:pt modelId="{1020F2F2-156A-4092-B1FC-0BF6B4E800C2}" type="parTrans" cxnId="{0F9E0953-3685-417A-BB48-44A63461FE53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B71F01B0-365B-4C96-B3BC-FCE97940DFBD}" type="sibTrans" cxnId="{0F9E0953-3685-417A-BB48-44A63461FE53}">
      <dgm:prSet/>
      <dgm:spPr/>
      <dgm:t>
        <a:bodyPr/>
        <a:lstStyle/>
        <a:p>
          <a:endParaRPr lang="en-US"/>
        </a:p>
      </dgm:t>
    </dgm:pt>
    <dgm:pt modelId="{132C56CC-89EC-4DDA-94C7-632F5B050AD2}">
      <dgm:prSet custT="1"/>
      <dgm:spPr>
        <a:solidFill>
          <a:schemeClr val="bg1">
            <a:lumMod val="85000"/>
          </a:schemeClr>
        </a:solidFill>
        <a:ln w="9525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Vacant</a:t>
          </a:r>
        </a:p>
        <a:p>
          <a:r>
            <a:rPr lang="en-US" sz="1400" b="0" dirty="0">
              <a:solidFill>
                <a:schemeClr val="tx1"/>
              </a:solidFill>
              <a:latin typeface="Arial Narrow" panose="020B0606020202030204" pitchFamily="34" charset="0"/>
            </a:rPr>
            <a:t>Lead Senior Director of Development</a:t>
          </a:r>
        </a:p>
      </dgm:t>
    </dgm:pt>
    <dgm:pt modelId="{4B3A5DE2-BF10-4B08-A414-8020AC8CD515}" type="parTrans" cxnId="{131C14AA-7782-4137-8B97-4493E8789E23}">
      <dgm:prSet/>
      <dgm:spPr>
        <a:ln w="9525"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5F530604-D4C5-49CA-ABC9-0970BA9D9A07}" type="sibTrans" cxnId="{131C14AA-7782-4137-8B97-4493E8789E23}">
      <dgm:prSet/>
      <dgm:spPr/>
      <dgm:t>
        <a:bodyPr/>
        <a:lstStyle/>
        <a:p>
          <a:endParaRPr lang="en-US"/>
        </a:p>
      </dgm:t>
    </dgm:pt>
    <dgm:pt modelId="{40CF3D7A-B251-4894-AB0C-FB8C74E7384B}">
      <dgm:prSet custT="1"/>
      <dgm:spPr>
        <a:solidFill>
          <a:schemeClr val="bg1">
            <a:lumMod val="85000"/>
          </a:schemeClr>
        </a:solidFill>
        <a:ln w="9525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Sonya Brown</a:t>
          </a:r>
        </a:p>
        <a:p>
          <a:r>
            <a:rPr lang="en-US" sz="1400" b="0" dirty="0">
              <a:solidFill>
                <a:schemeClr val="tx1"/>
              </a:solidFill>
              <a:latin typeface="Arial Narrow" panose="020B0606020202030204" pitchFamily="34" charset="0"/>
            </a:rPr>
            <a:t>Interim Assistant Dean for Curriculum</a:t>
          </a:r>
        </a:p>
      </dgm:t>
    </dgm:pt>
    <dgm:pt modelId="{3EBE9E92-4703-454B-B06C-760E43252DFB}" type="parTrans" cxnId="{3FEC6A46-7A04-4B1C-8C60-3E1DD235BA31}">
      <dgm:prSet/>
      <dgm:spPr/>
      <dgm:t>
        <a:bodyPr/>
        <a:lstStyle/>
        <a:p>
          <a:endParaRPr lang="en-US"/>
        </a:p>
      </dgm:t>
    </dgm:pt>
    <dgm:pt modelId="{B157A1B5-64D4-4B06-935D-6B6A0DE07120}" type="sibTrans" cxnId="{3FEC6A46-7A04-4B1C-8C60-3E1DD235BA31}">
      <dgm:prSet/>
      <dgm:spPr/>
      <dgm:t>
        <a:bodyPr/>
        <a:lstStyle/>
        <a:p>
          <a:endParaRPr lang="en-US"/>
        </a:p>
      </dgm:t>
    </dgm:pt>
    <dgm:pt modelId="{1A77C2A5-E781-405A-9D64-666417EC288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Tracey Weldon</a:t>
          </a:r>
        </a:p>
        <a:p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Interim Senior Associate Dean for Graduate Studies &amp; Fac Development</a:t>
          </a:r>
        </a:p>
      </dgm:t>
    </dgm:pt>
    <dgm:pt modelId="{1BF435D6-6CCC-484D-9856-DDFD091F3A15}" type="parTrans" cxnId="{85CB5E19-6FD3-4218-8A7A-B412D6D108FB}">
      <dgm:prSet/>
      <dgm:spPr>
        <a:ln w="9525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A9EBF0DC-61A2-4729-A5C4-3222132F3E07}" type="sibTrans" cxnId="{85CB5E19-6FD3-4218-8A7A-B412D6D108FB}">
      <dgm:prSet/>
      <dgm:spPr/>
      <dgm:t>
        <a:bodyPr/>
        <a:lstStyle/>
        <a:p>
          <a:endParaRPr lang="en-US"/>
        </a:p>
      </dgm:t>
    </dgm:pt>
    <dgm:pt modelId="{D942266A-49DD-41E4-822D-C4E08B38775D}" type="pres">
      <dgm:prSet presAssocID="{34992F02-6805-4FB5-8859-8E6AD9406A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31CD11B-D633-4459-A3E0-0BE79562D593}" type="pres">
      <dgm:prSet presAssocID="{158B83E9-A123-4BA3-BA44-F3FD7CD1E03A}" presName="hierRoot1" presStyleCnt="0">
        <dgm:presLayoutVars>
          <dgm:hierBranch val="init"/>
        </dgm:presLayoutVars>
      </dgm:prSet>
      <dgm:spPr/>
    </dgm:pt>
    <dgm:pt modelId="{2ABE8887-3F05-4AF5-8D73-7A37AAE109E9}" type="pres">
      <dgm:prSet presAssocID="{158B83E9-A123-4BA3-BA44-F3FD7CD1E03A}" presName="rootComposite1" presStyleCnt="0"/>
      <dgm:spPr/>
    </dgm:pt>
    <dgm:pt modelId="{6DCD8DAF-2E76-4F3B-9FC4-1980DE08B837}" type="pres">
      <dgm:prSet presAssocID="{158B83E9-A123-4BA3-BA44-F3FD7CD1E03A}" presName="rootText1" presStyleLbl="node0" presStyleIdx="0" presStyleCnt="1" custScaleX="248738" custScaleY="143885" custLinFactNeighborX="0" custLinFactNeighborY="-86207">
        <dgm:presLayoutVars>
          <dgm:chPref val="3"/>
        </dgm:presLayoutVars>
      </dgm:prSet>
      <dgm:spPr/>
    </dgm:pt>
    <dgm:pt modelId="{96213195-1556-4A52-9DC8-3F02A44CD305}" type="pres">
      <dgm:prSet presAssocID="{158B83E9-A123-4BA3-BA44-F3FD7CD1E03A}" presName="rootConnector1" presStyleLbl="node1" presStyleIdx="0" presStyleCnt="0"/>
      <dgm:spPr/>
    </dgm:pt>
    <dgm:pt modelId="{51D1F1F5-75BD-4B75-9639-BE8315460F43}" type="pres">
      <dgm:prSet presAssocID="{158B83E9-A123-4BA3-BA44-F3FD7CD1E03A}" presName="hierChild2" presStyleCnt="0"/>
      <dgm:spPr/>
    </dgm:pt>
    <dgm:pt modelId="{B9E7C9D2-7E0A-4DCA-8E12-F30E422F7480}" type="pres">
      <dgm:prSet presAssocID="{2BBB45F3-49CD-49A8-9E6B-41F62EFD42BF}" presName="Name37" presStyleLbl="parChTrans1D2" presStyleIdx="0" presStyleCnt="11" custSzX="640080"/>
      <dgm:spPr/>
    </dgm:pt>
    <dgm:pt modelId="{CD3BDDFE-D641-4516-8B7F-79C776783B7F}" type="pres">
      <dgm:prSet presAssocID="{3A2A91F1-BD92-4679-8E35-981768481A50}" presName="hierRoot2" presStyleCnt="0">
        <dgm:presLayoutVars>
          <dgm:hierBranch/>
        </dgm:presLayoutVars>
      </dgm:prSet>
      <dgm:spPr/>
    </dgm:pt>
    <dgm:pt modelId="{916E8316-626F-4565-A148-4D6FA1AF30D8}" type="pres">
      <dgm:prSet presAssocID="{3A2A91F1-BD92-4679-8E35-981768481A50}" presName="rootComposite" presStyleCnt="0"/>
      <dgm:spPr/>
    </dgm:pt>
    <dgm:pt modelId="{FD02B09B-CA9A-44C8-B9D2-74E5E942959E}" type="pres">
      <dgm:prSet presAssocID="{3A2A91F1-BD92-4679-8E35-981768481A50}" presName="rootText" presStyleLbl="node2" presStyleIdx="0" presStyleCnt="11" custScaleX="184193" custScaleY="678567" custLinFactNeighborX="6563" custLinFactNeighborY="2633">
        <dgm:presLayoutVars>
          <dgm:chPref val="3"/>
        </dgm:presLayoutVars>
      </dgm:prSet>
      <dgm:spPr/>
    </dgm:pt>
    <dgm:pt modelId="{1D893072-859A-49C4-8992-92FDF99BD22F}" type="pres">
      <dgm:prSet presAssocID="{3A2A91F1-BD92-4679-8E35-981768481A50}" presName="rootConnector" presStyleLbl="node2" presStyleIdx="0" presStyleCnt="11"/>
      <dgm:spPr/>
    </dgm:pt>
    <dgm:pt modelId="{612E77CE-0520-48CA-A48E-DCB62B286AE4}" type="pres">
      <dgm:prSet presAssocID="{3A2A91F1-BD92-4679-8E35-981768481A50}" presName="hierChild4" presStyleCnt="0"/>
      <dgm:spPr/>
    </dgm:pt>
    <dgm:pt modelId="{16778A88-BB63-4496-BFBA-D1B0B18F5B5F}" type="pres">
      <dgm:prSet presAssocID="{3A2A91F1-BD92-4679-8E35-981768481A50}" presName="hierChild5" presStyleCnt="0"/>
      <dgm:spPr/>
    </dgm:pt>
    <dgm:pt modelId="{3922B190-1A7C-464B-8E54-C70FF5B84ADA}" type="pres">
      <dgm:prSet presAssocID="{9E14B01B-C018-460A-8BF0-171244111035}" presName="Name37" presStyleLbl="parChTrans1D2" presStyleIdx="1" presStyleCnt="11"/>
      <dgm:spPr/>
    </dgm:pt>
    <dgm:pt modelId="{8BD48DB0-7F8F-4832-A0C8-781B3CDCD7C7}" type="pres">
      <dgm:prSet presAssocID="{B0645029-D710-431E-AAA1-67347AD771C3}" presName="hierRoot2" presStyleCnt="0">
        <dgm:presLayoutVars>
          <dgm:hierBranch/>
        </dgm:presLayoutVars>
      </dgm:prSet>
      <dgm:spPr/>
    </dgm:pt>
    <dgm:pt modelId="{B2FA0166-C6BF-4C3C-96EC-358E5F9CCADD}" type="pres">
      <dgm:prSet presAssocID="{B0645029-D710-431E-AAA1-67347AD771C3}" presName="rootComposite" presStyleCnt="0"/>
      <dgm:spPr/>
    </dgm:pt>
    <dgm:pt modelId="{49C6E91E-32FF-47A9-99F9-F5352A42A952}" type="pres">
      <dgm:prSet presAssocID="{B0645029-D710-431E-AAA1-67347AD771C3}" presName="rootText" presStyleLbl="node2" presStyleIdx="1" presStyleCnt="11" custScaleX="148858" custScaleY="574995" custLinFactNeighborX="951" custLinFactNeighborY="3344">
        <dgm:presLayoutVars>
          <dgm:chPref val="3"/>
        </dgm:presLayoutVars>
      </dgm:prSet>
      <dgm:spPr/>
    </dgm:pt>
    <dgm:pt modelId="{AF38EA00-1BA3-491D-AA97-C5DBE5BBF8C9}" type="pres">
      <dgm:prSet presAssocID="{B0645029-D710-431E-AAA1-67347AD771C3}" presName="rootConnector" presStyleLbl="node2" presStyleIdx="1" presStyleCnt="11"/>
      <dgm:spPr/>
    </dgm:pt>
    <dgm:pt modelId="{CD42F54B-10F3-428B-B30D-D2F82F5DFB68}" type="pres">
      <dgm:prSet presAssocID="{B0645029-D710-431E-AAA1-67347AD771C3}" presName="hierChild4" presStyleCnt="0"/>
      <dgm:spPr/>
    </dgm:pt>
    <dgm:pt modelId="{8186FBA7-5E91-47AE-86B5-D1E3186DDF6D}" type="pres">
      <dgm:prSet presAssocID="{B0645029-D710-431E-AAA1-67347AD771C3}" presName="hierChild5" presStyleCnt="0"/>
      <dgm:spPr/>
    </dgm:pt>
    <dgm:pt modelId="{D8F2045F-152E-438A-99CD-977793E87FF9}" type="pres">
      <dgm:prSet presAssocID="{ABA2E27A-2642-461B-9B3C-3DFE2C0DBE8D}" presName="Name37" presStyleLbl="parChTrans1D2" presStyleIdx="2" presStyleCnt="11" custSzX="640080"/>
      <dgm:spPr/>
    </dgm:pt>
    <dgm:pt modelId="{EA6EA174-E4AB-4A30-98E9-DC35EF550C66}" type="pres">
      <dgm:prSet presAssocID="{D09E6206-993D-4DE0-9C22-AB09BF1E8E65}" presName="hierRoot2" presStyleCnt="0">
        <dgm:presLayoutVars>
          <dgm:hierBranch val="hang"/>
        </dgm:presLayoutVars>
      </dgm:prSet>
      <dgm:spPr/>
    </dgm:pt>
    <dgm:pt modelId="{EDD712CB-0977-4FDF-84AD-F214761F3A7A}" type="pres">
      <dgm:prSet presAssocID="{D09E6206-993D-4DE0-9C22-AB09BF1E8E65}" presName="rootComposite" presStyleCnt="0"/>
      <dgm:spPr/>
    </dgm:pt>
    <dgm:pt modelId="{7AEDD2E4-8A24-42D0-867E-6DF55CBBA876}" type="pres">
      <dgm:prSet presAssocID="{D09E6206-993D-4DE0-9C22-AB09BF1E8E65}" presName="rootText" presStyleLbl="node2" presStyleIdx="2" presStyleCnt="11" custScaleX="167995" custScaleY="578509" custLinFactNeighborX="-2394" custLinFactNeighborY="3344">
        <dgm:presLayoutVars>
          <dgm:chPref val="3"/>
        </dgm:presLayoutVars>
      </dgm:prSet>
      <dgm:spPr/>
    </dgm:pt>
    <dgm:pt modelId="{AFD30947-F7EA-4C99-9B2C-FBC740BF99C6}" type="pres">
      <dgm:prSet presAssocID="{D09E6206-993D-4DE0-9C22-AB09BF1E8E65}" presName="rootConnector" presStyleLbl="node2" presStyleIdx="2" presStyleCnt="11"/>
      <dgm:spPr/>
    </dgm:pt>
    <dgm:pt modelId="{EBCEF6FE-3730-44EF-A321-F1F53E6C29FE}" type="pres">
      <dgm:prSet presAssocID="{D09E6206-993D-4DE0-9C22-AB09BF1E8E65}" presName="hierChild4" presStyleCnt="0"/>
      <dgm:spPr/>
    </dgm:pt>
    <dgm:pt modelId="{486222F9-15C0-448A-8E9A-A20DE2977BE7}" type="pres">
      <dgm:prSet presAssocID="{D09E6206-993D-4DE0-9C22-AB09BF1E8E65}" presName="hierChild5" presStyleCnt="0"/>
      <dgm:spPr/>
    </dgm:pt>
    <dgm:pt modelId="{A1BD35FA-88D7-4ABE-812C-7E06EAF35316}" type="pres">
      <dgm:prSet presAssocID="{4D6D046A-56BE-4C98-AD41-14F9218F75CE}" presName="Name37" presStyleLbl="parChTrans1D2" presStyleIdx="3" presStyleCnt="11"/>
      <dgm:spPr/>
    </dgm:pt>
    <dgm:pt modelId="{5D09798D-42FF-4CB9-8DEC-C6F8470359CD}" type="pres">
      <dgm:prSet presAssocID="{3446E295-5133-452B-BD83-5E90B5D27F52}" presName="hierRoot2" presStyleCnt="0">
        <dgm:presLayoutVars>
          <dgm:hierBranch val="init"/>
        </dgm:presLayoutVars>
      </dgm:prSet>
      <dgm:spPr/>
    </dgm:pt>
    <dgm:pt modelId="{0D038A46-D54E-4208-BE5C-F47F41C103FD}" type="pres">
      <dgm:prSet presAssocID="{3446E295-5133-452B-BD83-5E90B5D27F52}" presName="rootComposite" presStyleCnt="0"/>
      <dgm:spPr/>
    </dgm:pt>
    <dgm:pt modelId="{02EC75F2-D118-4948-A58E-400D1A21CA30}" type="pres">
      <dgm:prSet presAssocID="{3446E295-5133-452B-BD83-5E90B5D27F52}" presName="rootText" presStyleLbl="node2" presStyleIdx="3" presStyleCnt="11" custScaleX="133215" custScaleY="595360" custLinFactNeighborX="-10925" custLinFactNeighborY="-264">
        <dgm:presLayoutVars>
          <dgm:chPref val="3"/>
        </dgm:presLayoutVars>
      </dgm:prSet>
      <dgm:spPr/>
    </dgm:pt>
    <dgm:pt modelId="{77C6316B-6D9B-415F-9106-6885C078789C}" type="pres">
      <dgm:prSet presAssocID="{3446E295-5133-452B-BD83-5E90B5D27F52}" presName="rootConnector" presStyleLbl="node2" presStyleIdx="3" presStyleCnt="11"/>
      <dgm:spPr/>
    </dgm:pt>
    <dgm:pt modelId="{2F4B14F6-46F7-4F10-A58F-73845D5B046D}" type="pres">
      <dgm:prSet presAssocID="{3446E295-5133-452B-BD83-5E90B5D27F52}" presName="hierChild4" presStyleCnt="0"/>
      <dgm:spPr/>
    </dgm:pt>
    <dgm:pt modelId="{D3073B4C-7400-4BA4-A9CD-544FB434AFEA}" type="pres">
      <dgm:prSet presAssocID="{3446E295-5133-452B-BD83-5E90B5D27F52}" presName="hierChild5" presStyleCnt="0"/>
      <dgm:spPr/>
    </dgm:pt>
    <dgm:pt modelId="{E48797D8-038C-41E7-833E-A790E3006415}" type="pres">
      <dgm:prSet presAssocID="{70981E86-6502-4E44-B028-C282844172F7}" presName="Name37" presStyleLbl="parChTrans1D2" presStyleIdx="4" presStyleCnt="11"/>
      <dgm:spPr/>
    </dgm:pt>
    <dgm:pt modelId="{30D065D9-65B8-497A-AA2D-E3A27145E674}" type="pres">
      <dgm:prSet presAssocID="{91012A8C-9406-4799-8211-CA7CDD689B3B}" presName="hierRoot2" presStyleCnt="0">
        <dgm:presLayoutVars>
          <dgm:hierBranch val="init"/>
        </dgm:presLayoutVars>
      </dgm:prSet>
      <dgm:spPr/>
    </dgm:pt>
    <dgm:pt modelId="{CDC72528-8DCA-4AB2-9AC3-8965C75FE107}" type="pres">
      <dgm:prSet presAssocID="{91012A8C-9406-4799-8211-CA7CDD689B3B}" presName="rootComposite" presStyleCnt="0"/>
      <dgm:spPr/>
    </dgm:pt>
    <dgm:pt modelId="{AD005E19-5835-4137-A272-9870BC42E569}" type="pres">
      <dgm:prSet presAssocID="{91012A8C-9406-4799-8211-CA7CDD689B3B}" presName="rootText" presStyleLbl="node2" presStyleIdx="4" presStyleCnt="11" custScaleX="137773" custScaleY="569205" custLinFactNeighborX="-16948" custLinFactNeighborY="8497">
        <dgm:presLayoutVars>
          <dgm:chPref val="3"/>
        </dgm:presLayoutVars>
      </dgm:prSet>
      <dgm:spPr/>
    </dgm:pt>
    <dgm:pt modelId="{BDC13E67-2B8B-4355-B9A5-BB54944833CD}" type="pres">
      <dgm:prSet presAssocID="{91012A8C-9406-4799-8211-CA7CDD689B3B}" presName="rootConnector" presStyleLbl="node2" presStyleIdx="4" presStyleCnt="11"/>
      <dgm:spPr/>
    </dgm:pt>
    <dgm:pt modelId="{E5050A6E-89EA-4255-983D-B6283B6E830E}" type="pres">
      <dgm:prSet presAssocID="{91012A8C-9406-4799-8211-CA7CDD689B3B}" presName="hierChild4" presStyleCnt="0"/>
      <dgm:spPr/>
    </dgm:pt>
    <dgm:pt modelId="{374C71F0-5F23-4E21-9AA9-D39CB5D02054}" type="pres">
      <dgm:prSet presAssocID="{91012A8C-9406-4799-8211-CA7CDD689B3B}" presName="hierChild5" presStyleCnt="0"/>
      <dgm:spPr/>
    </dgm:pt>
    <dgm:pt modelId="{C9751BB0-906C-4591-80B0-EBC98E8943DA}" type="pres">
      <dgm:prSet presAssocID="{010CC163-04EF-4AEE-AC6D-05899261860D}" presName="Name37" presStyleLbl="parChTrans1D2" presStyleIdx="5" presStyleCnt="11"/>
      <dgm:spPr/>
    </dgm:pt>
    <dgm:pt modelId="{E9AF8E13-8D2A-4E40-B4CB-F0F50C9DD3E1}" type="pres">
      <dgm:prSet presAssocID="{C4DCB440-C8C0-4EFB-9F7E-B81ACD8C669A}" presName="hierRoot2" presStyleCnt="0">
        <dgm:presLayoutVars>
          <dgm:hierBranch val="r"/>
        </dgm:presLayoutVars>
      </dgm:prSet>
      <dgm:spPr/>
    </dgm:pt>
    <dgm:pt modelId="{35BE8E08-B16E-428E-8CBE-045F80715983}" type="pres">
      <dgm:prSet presAssocID="{C4DCB440-C8C0-4EFB-9F7E-B81ACD8C669A}" presName="rootComposite" presStyleCnt="0"/>
      <dgm:spPr/>
    </dgm:pt>
    <dgm:pt modelId="{5B3BACF4-8C72-4357-B0F7-8251AE05FF05}" type="pres">
      <dgm:prSet presAssocID="{C4DCB440-C8C0-4EFB-9F7E-B81ACD8C669A}" presName="rootText" presStyleLbl="node2" presStyleIdx="5" presStyleCnt="11" custScaleX="132069" custScaleY="590535" custLinFactNeighborX="-22338" custLinFactNeighborY="-295">
        <dgm:presLayoutVars>
          <dgm:chPref val="3"/>
        </dgm:presLayoutVars>
      </dgm:prSet>
      <dgm:spPr/>
    </dgm:pt>
    <dgm:pt modelId="{28533456-5157-4187-B370-45BFECEB626B}" type="pres">
      <dgm:prSet presAssocID="{C4DCB440-C8C0-4EFB-9F7E-B81ACD8C669A}" presName="rootConnector" presStyleLbl="node2" presStyleIdx="5" presStyleCnt="11"/>
      <dgm:spPr/>
    </dgm:pt>
    <dgm:pt modelId="{EAEEAE04-CB9E-4F74-8978-D8217DD46761}" type="pres">
      <dgm:prSet presAssocID="{C4DCB440-C8C0-4EFB-9F7E-B81ACD8C669A}" presName="hierChild4" presStyleCnt="0"/>
      <dgm:spPr/>
    </dgm:pt>
    <dgm:pt modelId="{DDEF57FA-1E6C-4E5A-A2C6-CC535EF18C61}" type="pres">
      <dgm:prSet presAssocID="{C4DCB440-C8C0-4EFB-9F7E-B81ACD8C669A}" presName="hierChild5" presStyleCnt="0"/>
      <dgm:spPr/>
    </dgm:pt>
    <dgm:pt modelId="{4CEE4F45-A8F7-42CF-948C-4D4169AE4E7A}" type="pres">
      <dgm:prSet presAssocID="{1BF435D6-6CCC-484D-9856-DDFD091F3A15}" presName="Name37" presStyleLbl="parChTrans1D2" presStyleIdx="6" presStyleCnt="11"/>
      <dgm:spPr/>
    </dgm:pt>
    <dgm:pt modelId="{601CE95F-6B26-416E-A938-B4C9689BB528}" type="pres">
      <dgm:prSet presAssocID="{1A77C2A5-E781-405A-9D64-666417EC2884}" presName="hierRoot2" presStyleCnt="0">
        <dgm:presLayoutVars>
          <dgm:hierBranch val="init"/>
        </dgm:presLayoutVars>
      </dgm:prSet>
      <dgm:spPr/>
    </dgm:pt>
    <dgm:pt modelId="{9FF5C3C2-CFC0-4F44-AF4D-F7BDD76B5CD1}" type="pres">
      <dgm:prSet presAssocID="{1A77C2A5-E781-405A-9D64-666417EC2884}" presName="rootComposite" presStyleCnt="0"/>
      <dgm:spPr/>
    </dgm:pt>
    <dgm:pt modelId="{700E5E06-A3AA-4F70-B30C-3135C7552B41}" type="pres">
      <dgm:prSet presAssocID="{1A77C2A5-E781-405A-9D64-666417EC2884}" presName="rootText" presStyleLbl="node2" presStyleIdx="6" presStyleCnt="11" custScaleX="169843" custScaleY="566141" custLinFactNeighborX="-24889" custLinFactNeighborY="3289">
        <dgm:presLayoutVars>
          <dgm:chPref val="3"/>
        </dgm:presLayoutVars>
      </dgm:prSet>
      <dgm:spPr/>
    </dgm:pt>
    <dgm:pt modelId="{F111619D-CDB9-4DAC-9D5F-FE1917D18EFF}" type="pres">
      <dgm:prSet presAssocID="{1A77C2A5-E781-405A-9D64-666417EC2884}" presName="rootConnector" presStyleLbl="node2" presStyleIdx="6" presStyleCnt="11"/>
      <dgm:spPr/>
    </dgm:pt>
    <dgm:pt modelId="{A537956D-D2CB-4CBC-8CAA-066759A7BB85}" type="pres">
      <dgm:prSet presAssocID="{1A77C2A5-E781-405A-9D64-666417EC2884}" presName="hierChild4" presStyleCnt="0"/>
      <dgm:spPr/>
    </dgm:pt>
    <dgm:pt modelId="{7C6EBEB6-923B-4288-B3FE-F79DC7DEFFBD}" type="pres">
      <dgm:prSet presAssocID="{1A77C2A5-E781-405A-9D64-666417EC2884}" presName="hierChild5" presStyleCnt="0"/>
      <dgm:spPr/>
    </dgm:pt>
    <dgm:pt modelId="{4320EC34-3665-40F9-A2EA-12EF9B14B389}" type="pres">
      <dgm:prSet presAssocID="{384A4D10-87B7-4714-B6C6-28A0C8DEEADF}" presName="Name37" presStyleLbl="parChTrans1D2" presStyleIdx="7" presStyleCnt="11"/>
      <dgm:spPr/>
    </dgm:pt>
    <dgm:pt modelId="{3A2A4307-3199-4AB4-AA05-B5EA188A6D67}" type="pres">
      <dgm:prSet presAssocID="{BB140C72-C857-4645-9A37-08C7D866A4B8}" presName="hierRoot2" presStyleCnt="0">
        <dgm:presLayoutVars>
          <dgm:hierBranch val="init"/>
        </dgm:presLayoutVars>
      </dgm:prSet>
      <dgm:spPr/>
    </dgm:pt>
    <dgm:pt modelId="{0E4E8A1A-396B-4BD3-9BE8-F5BEABCB0198}" type="pres">
      <dgm:prSet presAssocID="{BB140C72-C857-4645-9A37-08C7D866A4B8}" presName="rootComposite" presStyleCnt="0"/>
      <dgm:spPr/>
    </dgm:pt>
    <dgm:pt modelId="{DC3CDA9C-7F41-46B8-AFB8-5E543E780CEF}" type="pres">
      <dgm:prSet presAssocID="{BB140C72-C857-4645-9A37-08C7D866A4B8}" presName="rootText" presStyleLbl="node2" presStyleIdx="7" presStyleCnt="11" custScaleX="129953" custScaleY="587542" custLinFactNeighborX="-27668" custLinFactNeighborY="5825">
        <dgm:presLayoutVars>
          <dgm:chPref val="3"/>
        </dgm:presLayoutVars>
      </dgm:prSet>
      <dgm:spPr/>
    </dgm:pt>
    <dgm:pt modelId="{D508C4DD-3208-403B-9860-D3D56AA7D00B}" type="pres">
      <dgm:prSet presAssocID="{BB140C72-C857-4645-9A37-08C7D866A4B8}" presName="rootConnector" presStyleLbl="node2" presStyleIdx="7" presStyleCnt="11"/>
      <dgm:spPr/>
    </dgm:pt>
    <dgm:pt modelId="{27F243C9-1B17-4542-9348-39D3657C06A7}" type="pres">
      <dgm:prSet presAssocID="{BB140C72-C857-4645-9A37-08C7D866A4B8}" presName="hierChild4" presStyleCnt="0"/>
      <dgm:spPr/>
    </dgm:pt>
    <dgm:pt modelId="{066038A0-EE76-4665-8480-F26804F58382}" type="pres">
      <dgm:prSet presAssocID="{BB140C72-C857-4645-9A37-08C7D866A4B8}" presName="hierChild5" presStyleCnt="0"/>
      <dgm:spPr/>
    </dgm:pt>
    <dgm:pt modelId="{1C184A3F-7E2C-48EE-9D3B-0EDA2EBD79E6}" type="pres">
      <dgm:prSet presAssocID="{1020F2F2-156A-4092-B1FC-0BF6B4E800C2}" presName="Name37" presStyleLbl="parChTrans1D2" presStyleIdx="8" presStyleCnt="11"/>
      <dgm:spPr/>
    </dgm:pt>
    <dgm:pt modelId="{CC5A3A0D-062A-4F36-87E8-E05423EA4BB1}" type="pres">
      <dgm:prSet presAssocID="{341FFDD1-FA56-4835-ACAE-17EB080E0C2C}" presName="hierRoot2" presStyleCnt="0">
        <dgm:presLayoutVars>
          <dgm:hierBranch val="init"/>
        </dgm:presLayoutVars>
      </dgm:prSet>
      <dgm:spPr/>
    </dgm:pt>
    <dgm:pt modelId="{DEC62659-69E9-4BD5-9E9A-7803852D5B54}" type="pres">
      <dgm:prSet presAssocID="{341FFDD1-FA56-4835-ACAE-17EB080E0C2C}" presName="rootComposite" presStyleCnt="0"/>
      <dgm:spPr/>
    </dgm:pt>
    <dgm:pt modelId="{24D52B49-0137-4395-93D8-E9D21E3A8B2E}" type="pres">
      <dgm:prSet presAssocID="{341FFDD1-FA56-4835-ACAE-17EB080E0C2C}" presName="rootText" presStyleLbl="node2" presStyleIdx="8" presStyleCnt="11" custScaleX="129298" custScaleY="584230" custLinFactNeighborX="-27375" custLinFactNeighborY="2916">
        <dgm:presLayoutVars>
          <dgm:chPref val="3"/>
        </dgm:presLayoutVars>
      </dgm:prSet>
      <dgm:spPr/>
    </dgm:pt>
    <dgm:pt modelId="{B7C6356B-D073-441C-9325-D74F5A6B2414}" type="pres">
      <dgm:prSet presAssocID="{341FFDD1-FA56-4835-ACAE-17EB080E0C2C}" presName="rootConnector" presStyleLbl="node2" presStyleIdx="8" presStyleCnt="11"/>
      <dgm:spPr/>
    </dgm:pt>
    <dgm:pt modelId="{EC1A2BF5-BB47-4ABF-8D36-E5C8A93CAE54}" type="pres">
      <dgm:prSet presAssocID="{341FFDD1-FA56-4835-ACAE-17EB080E0C2C}" presName="hierChild4" presStyleCnt="0"/>
      <dgm:spPr/>
    </dgm:pt>
    <dgm:pt modelId="{91BD3157-D7E8-4B80-9524-C4B668770656}" type="pres">
      <dgm:prSet presAssocID="{341FFDD1-FA56-4835-ACAE-17EB080E0C2C}" presName="hierChild5" presStyleCnt="0"/>
      <dgm:spPr/>
    </dgm:pt>
    <dgm:pt modelId="{A4AAA9EC-B605-4AEA-BA41-FDB09F76EF80}" type="pres">
      <dgm:prSet presAssocID="{4B3A5DE2-BF10-4B08-A414-8020AC8CD515}" presName="Name37" presStyleLbl="parChTrans1D2" presStyleIdx="9" presStyleCnt="11"/>
      <dgm:spPr/>
    </dgm:pt>
    <dgm:pt modelId="{344C1754-25DE-4F2B-8C7D-884CF6313786}" type="pres">
      <dgm:prSet presAssocID="{132C56CC-89EC-4DDA-94C7-632F5B050AD2}" presName="hierRoot2" presStyleCnt="0">
        <dgm:presLayoutVars>
          <dgm:hierBranch val="init"/>
        </dgm:presLayoutVars>
      </dgm:prSet>
      <dgm:spPr/>
    </dgm:pt>
    <dgm:pt modelId="{F73E0D0B-9959-49E1-83BF-2876A18FE706}" type="pres">
      <dgm:prSet presAssocID="{132C56CC-89EC-4DDA-94C7-632F5B050AD2}" presName="rootComposite" presStyleCnt="0"/>
      <dgm:spPr/>
    </dgm:pt>
    <dgm:pt modelId="{1FF4D903-E00F-44E2-8189-259F877D02DA}" type="pres">
      <dgm:prSet presAssocID="{132C56CC-89EC-4DDA-94C7-632F5B050AD2}" presName="rootText" presStyleLbl="node2" presStyleIdx="9" presStyleCnt="11" custScaleX="162575" custScaleY="562243" custLinFactNeighborX="-29505" custLinFactNeighborY="-5786">
        <dgm:presLayoutVars>
          <dgm:chPref val="3"/>
        </dgm:presLayoutVars>
      </dgm:prSet>
      <dgm:spPr/>
    </dgm:pt>
    <dgm:pt modelId="{C10E55A4-33FB-4603-BF32-80A0475C9773}" type="pres">
      <dgm:prSet presAssocID="{132C56CC-89EC-4DDA-94C7-632F5B050AD2}" presName="rootConnector" presStyleLbl="node2" presStyleIdx="9" presStyleCnt="11"/>
      <dgm:spPr/>
    </dgm:pt>
    <dgm:pt modelId="{9494AEE3-800B-4BC3-9619-D5A4E6B51FE8}" type="pres">
      <dgm:prSet presAssocID="{132C56CC-89EC-4DDA-94C7-632F5B050AD2}" presName="hierChild4" presStyleCnt="0"/>
      <dgm:spPr/>
    </dgm:pt>
    <dgm:pt modelId="{3FCB0AD6-9A89-4E5C-AA0A-A2B3666BEAFB}" type="pres">
      <dgm:prSet presAssocID="{132C56CC-89EC-4DDA-94C7-632F5B050AD2}" presName="hierChild5" presStyleCnt="0"/>
      <dgm:spPr/>
    </dgm:pt>
    <dgm:pt modelId="{51ACF65D-7D91-43D7-B1E8-F19F4B27F40C}" type="pres">
      <dgm:prSet presAssocID="{3EBE9E92-4703-454B-B06C-760E43252DFB}" presName="Name37" presStyleLbl="parChTrans1D2" presStyleIdx="10" presStyleCnt="11"/>
      <dgm:spPr/>
    </dgm:pt>
    <dgm:pt modelId="{E2DB4B01-E15A-4F1B-A524-2DDD4F1E5B59}" type="pres">
      <dgm:prSet presAssocID="{40CF3D7A-B251-4894-AB0C-FB8C74E7384B}" presName="hierRoot2" presStyleCnt="0">
        <dgm:presLayoutVars>
          <dgm:hierBranch val="init"/>
        </dgm:presLayoutVars>
      </dgm:prSet>
      <dgm:spPr/>
    </dgm:pt>
    <dgm:pt modelId="{CA683765-DA3D-4084-AEFB-4ACBA4E5012D}" type="pres">
      <dgm:prSet presAssocID="{40CF3D7A-B251-4894-AB0C-FB8C74E7384B}" presName="rootComposite" presStyleCnt="0"/>
      <dgm:spPr/>
    </dgm:pt>
    <dgm:pt modelId="{B1C78D72-F86B-42A2-AC76-CDF4A8F453B4}" type="pres">
      <dgm:prSet presAssocID="{40CF3D7A-B251-4894-AB0C-FB8C74E7384B}" presName="rootText" presStyleLbl="node2" presStyleIdx="10" presStyleCnt="11" custScaleX="152867" custScaleY="553903" custLinFactNeighborX="-38094" custLinFactNeighborY="-4681">
        <dgm:presLayoutVars>
          <dgm:chPref val="3"/>
        </dgm:presLayoutVars>
      </dgm:prSet>
      <dgm:spPr/>
    </dgm:pt>
    <dgm:pt modelId="{5D6E0D5C-8906-4C41-B5A4-74C75DC02E87}" type="pres">
      <dgm:prSet presAssocID="{40CF3D7A-B251-4894-AB0C-FB8C74E7384B}" presName="rootConnector" presStyleLbl="node2" presStyleIdx="10" presStyleCnt="11"/>
      <dgm:spPr/>
    </dgm:pt>
    <dgm:pt modelId="{6A545868-4590-4D12-9C75-F3B259E4FCDB}" type="pres">
      <dgm:prSet presAssocID="{40CF3D7A-B251-4894-AB0C-FB8C74E7384B}" presName="hierChild4" presStyleCnt="0"/>
      <dgm:spPr/>
    </dgm:pt>
    <dgm:pt modelId="{D50F99E7-A2FE-427E-8429-C9A74650967B}" type="pres">
      <dgm:prSet presAssocID="{40CF3D7A-B251-4894-AB0C-FB8C74E7384B}" presName="hierChild5" presStyleCnt="0"/>
      <dgm:spPr/>
    </dgm:pt>
    <dgm:pt modelId="{E2160152-9913-4E19-990B-9080FADB1DA8}" type="pres">
      <dgm:prSet presAssocID="{158B83E9-A123-4BA3-BA44-F3FD7CD1E03A}" presName="hierChild3" presStyleCnt="0"/>
      <dgm:spPr/>
    </dgm:pt>
  </dgm:ptLst>
  <dgm:cxnLst>
    <dgm:cxn modelId="{127ACD00-3503-4003-9AFC-4D5E68397247}" srcId="{158B83E9-A123-4BA3-BA44-F3FD7CD1E03A}" destId="{C4DCB440-C8C0-4EFB-9F7E-B81ACD8C669A}" srcOrd="5" destOrd="0" parTransId="{010CC163-04EF-4AEE-AC6D-05899261860D}" sibTransId="{D860AA5B-211D-4410-B9EF-DB7CB8BBEA53}"/>
    <dgm:cxn modelId="{CAAF2204-5BE6-412D-AFC2-75EB0CEDCF22}" type="presOf" srcId="{384A4D10-87B7-4714-B6C6-28A0C8DEEADF}" destId="{4320EC34-3665-40F9-A2EA-12EF9B14B389}" srcOrd="0" destOrd="0" presId="urn:microsoft.com/office/officeart/2005/8/layout/orgChart1"/>
    <dgm:cxn modelId="{33825C04-1A5A-43D8-B7B1-B7871C5A9C45}" type="presOf" srcId="{4D6D046A-56BE-4C98-AD41-14F9218F75CE}" destId="{A1BD35FA-88D7-4ABE-812C-7E06EAF35316}" srcOrd="0" destOrd="0" presId="urn:microsoft.com/office/officeart/2005/8/layout/orgChart1"/>
    <dgm:cxn modelId="{1ED3920C-74ED-4B9D-9C6F-3C2BB9453761}" type="presOf" srcId="{3446E295-5133-452B-BD83-5E90B5D27F52}" destId="{77C6316B-6D9B-415F-9106-6885C078789C}" srcOrd="1" destOrd="0" presId="urn:microsoft.com/office/officeart/2005/8/layout/orgChart1"/>
    <dgm:cxn modelId="{85CB5E19-6FD3-4218-8A7A-B412D6D108FB}" srcId="{158B83E9-A123-4BA3-BA44-F3FD7CD1E03A}" destId="{1A77C2A5-E781-405A-9D64-666417EC2884}" srcOrd="6" destOrd="0" parTransId="{1BF435D6-6CCC-484D-9856-DDFD091F3A15}" sibTransId="{A9EBF0DC-61A2-4729-A5C4-3222132F3E07}"/>
    <dgm:cxn modelId="{24742D1B-247F-494F-BF16-77EACD557329}" srcId="{158B83E9-A123-4BA3-BA44-F3FD7CD1E03A}" destId="{3A2A91F1-BD92-4679-8E35-981768481A50}" srcOrd="0" destOrd="0" parTransId="{2BBB45F3-49CD-49A8-9E6B-41F62EFD42BF}" sibTransId="{B6C15D19-57FD-4769-A353-0F2C526BF712}"/>
    <dgm:cxn modelId="{5D6E601F-3A68-487E-A0B7-ABDAA73609F6}" type="presOf" srcId="{3EBE9E92-4703-454B-B06C-760E43252DFB}" destId="{51ACF65D-7D91-43D7-B1E8-F19F4B27F40C}" srcOrd="0" destOrd="0" presId="urn:microsoft.com/office/officeart/2005/8/layout/orgChart1"/>
    <dgm:cxn modelId="{31380B21-AD58-4770-B1E3-604706B7EC4D}" type="presOf" srcId="{C4DCB440-C8C0-4EFB-9F7E-B81ACD8C669A}" destId="{5B3BACF4-8C72-4357-B0F7-8251AE05FF05}" srcOrd="0" destOrd="0" presId="urn:microsoft.com/office/officeart/2005/8/layout/orgChart1"/>
    <dgm:cxn modelId="{1A40E527-AE2A-4045-9217-B04CFBF5D3B0}" type="presOf" srcId="{40CF3D7A-B251-4894-AB0C-FB8C74E7384B}" destId="{B1C78D72-F86B-42A2-AC76-CDF4A8F453B4}" srcOrd="0" destOrd="0" presId="urn:microsoft.com/office/officeart/2005/8/layout/orgChart1"/>
    <dgm:cxn modelId="{F3FB8139-D1F4-4D79-BC02-1AA3B91C5ACF}" srcId="{34992F02-6805-4FB5-8859-8E6AD9406A0B}" destId="{158B83E9-A123-4BA3-BA44-F3FD7CD1E03A}" srcOrd="0" destOrd="0" parTransId="{8EC2A752-B7F2-43E1-BA39-E9929ED29E88}" sibTransId="{681F90E4-605E-4ADB-8713-1B254C8C8671}"/>
    <dgm:cxn modelId="{8E048E5E-F8C5-4910-BBCB-9EE2A0DFE833}" type="presOf" srcId="{132C56CC-89EC-4DDA-94C7-632F5B050AD2}" destId="{1FF4D903-E00F-44E2-8189-259F877D02DA}" srcOrd="0" destOrd="0" presId="urn:microsoft.com/office/officeart/2005/8/layout/orgChart1"/>
    <dgm:cxn modelId="{0FA8B460-5450-4423-AAA6-1F2C90EAAB0F}" type="presOf" srcId="{1BF435D6-6CCC-484D-9856-DDFD091F3A15}" destId="{4CEE4F45-A8F7-42CF-948C-4D4169AE4E7A}" srcOrd="0" destOrd="0" presId="urn:microsoft.com/office/officeart/2005/8/layout/orgChart1"/>
    <dgm:cxn modelId="{26D60241-E072-4AA3-BF7B-87C6DC051ED1}" type="presOf" srcId="{4B3A5DE2-BF10-4B08-A414-8020AC8CD515}" destId="{A4AAA9EC-B605-4AEA-BA41-FDB09F76EF80}" srcOrd="0" destOrd="0" presId="urn:microsoft.com/office/officeart/2005/8/layout/orgChart1"/>
    <dgm:cxn modelId="{76AD5941-0AA1-4827-AC6B-5929D02A4DBF}" type="presOf" srcId="{1A77C2A5-E781-405A-9D64-666417EC2884}" destId="{F111619D-CDB9-4DAC-9D5F-FE1917D18EFF}" srcOrd="1" destOrd="0" presId="urn:microsoft.com/office/officeart/2005/8/layout/orgChart1"/>
    <dgm:cxn modelId="{FF008142-BFB6-49D3-9901-799A77B43693}" type="presOf" srcId="{70981E86-6502-4E44-B028-C282844172F7}" destId="{E48797D8-038C-41E7-833E-A790E3006415}" srcOrd="0" destOrd="0" presId="urn:microsoft.com/office/officeart/2005/8/layout/orgChart1"/>
    <dgm:cxn modelId="{C6977065-5258-463E-BDA7-77D89F5E4A71}" srcId="{158B83E9-A123-4BA3-BA44-F3FD7CD1E03A}" destId="{D09E6206-993D-4DE0-9C22-AB09BF1E8E65}" srcOrd="2" destOrd="0" parTransId="{ABA2E27A-2642-461B-9B3C-3DFE2C0DBE8D}" sibTransId="{3BCE01F0-D202-4ADA-B7D7-F35E5CC29A7B}"/>
    <dgm:cxn modelId="{3FEC6A46-7A04-4B1C-8C60-3E1DD235BA31}" srcId="{158B83E9-A123-4BA3-BA44-F3FD7CD1E03A}" destId="{40CF3D7A-B251-4894-AB0C-FB8C74E7384B}" srcOrd="10" destOrd="0" parTransId="{3EBE9E92-4703-454B-B06C-760E43252DFB}" sibTransId="{B157A1B5-64D4-4B06-935D-6B6A0DE07120}"/>
    <dgm:cxn modelId="{B4087949-486B-4575-A842-673C4A055B53}" type="presOf" srcId="{BB140C72-C857-4645-9A37-08C7D866A4B8}" destId="{D508C4DD-3208-403B-9860-D3D56AA7D00B}" srcOrd="1" destOrd="0" presId="urn:microsoft.com/office/officeart/2005/8/layout/orgChart1"/>
    <dgm:cxn modelId="{62EE7F69-D3F2-43C0-9A50-D733FD3B5FBB}" type="presOf" srcId="{40CF3D7A-B251-4894-AB0C-FB8C74E7384B}" destId="{5D6E0D5C-8906-4C41-B5A4-74C75DC02E87}" srcOrd="1" destOrd="0" presId="urn:microsoft.com/office/officeart/2005/8/layout/orgChart1"/>
    <dgm:cxn modelId="{4588BB6B-1F49-4BD0-835E-1DEC6029ACD2}" type="presOf" srcId="{3A2A91F1-BD92-4679-8E35-981768481A50}" destId="{FD02B09B-CA9A-44C8-B9D2-74E5E942959E}" srcOrd="0" destOrd="0" presId="urn:microsoft.com/office/officeart/2005/8/layout/orgChart1"/>
    <dgm:cxn modelId="{25DC816D-9F5A-47E4-B6F6-F2CC7D4D7C89}" srcId="{158B83E9-A123-4BA3-BA44-F3FD7CD1E03A}" destId="{3446E295-5133-452B-BD83-5E90B5D27F52}" srcOrd="3" destOrd="0" parTransId="{4D6D046A-56BE-4C98-AD41-14F9218F75CE}" sibTransId="{E91CEB8F-5EC1-47FF-A79C-16077E4DC398}"/>
    <dgm:cxn modelId="{8E512150-AF45-4E68-A104-1A0E1B52C033}" type="presOf" srcId="{91012A8C-9406-4799-8211-CA7CDD689B3B}" destId="{BDC13E67-2B8B-4355-B9A5-BB54944833CD}" srcOrd="1" destOrd="0" presId="urn:microsoft.com/office/officeart/2005/8/layout/orgChart1"/>
    <dgm:cxn modelId="{0F9E0953-3685-417A-BB48-44A63461FE53}" srcId="{158B83E9-A123-4BA3-BA44-F3FD7CD1E03A}" destId="{341FFDD1-FA56-4835-ACAE-17EB080E0C2C}" srcOrd="8" destOrd="0" parTransId="{1020F2F2-156A-4092-B1FC-0BF6B4E800C2}" sibTransId="{B71F01B0-365B-4C96-B3BC-FCE97940DFBD}"/>
    <dgm:cxn modelId="{E5C37675-E3E5-4DF8-97CC-FAB91950EE3C}" type="presOf" srcId="{3446E295-5133-452B-BD83-5E90B5D27F52}" destId="{02EC75F2-D118-4948-A58E-400D1A21CA30}" srcOrd="0" destOrd="0" presId="urn:microsoft.com/office/officeart/2005/8/layout/orgChart1"/>
    <dgm:cxn modelId="{4A4D9156-C7BC-499E-A9E0-453310C39FD6}" type="presOf" srcId="{010CC163-04EF-4AEE-AC6D-05899261860D}" destId="{C9751BB0-906C-4591-80B0-EBC98E8943DA}" srcOrd="0" destOrd="0" presId="urn:microsoft.com/office/officeart/2005/8/layout/orgChart1"/>
    <dgm:cxn modelId="{3FC84378-E159-42EE-A5A3-61CE96F72AA7}" type="presOf" srcId="{B0645029-D710-431E-AAA1-67347AD771C3}" destId="{49C6E91E-32FF-47A9-99F9-F5352A42A952}" srcOrd="0" destOrd="0" presId="urn:microsoft.com/office/officeart/2005/8/layout/orgChart1"/>
    <dgm:cxn modelId="{E82AE258-AF9E-4956-9B2D-40774BD3D5CE}" type="presOf" srcId="{1A77C2A5-E781-405A-9D64-666417EC2884}" destId="{700E5E06-A3AA-4F70-B30C-3135C7552B41}" srcOrd="0" destOrd="0" presId="urn:microsoft.com/office/officeart/2005/8/layout/orgChart1"/>
    <dgm:cxn modelId="{9B6C927D-53E5-4013-98B0-CF93D9536D47}" type="presOf" srcId="{D09E6206-993D-4DE0-9C22-AB09BF1E8E65}" destId="{7AEDD2E4-8A24-42D0-867E-6DF55CBBA876}" srcOrd="0" destOrd="0" presId="urn:microsoft.com/office/officeart/2005/8/layout/orgChart1"/>
    <dgm:cxn modelId="{DE69287E-D140-4152-90E5-BD0EC6037463}" type="presOf" srcId="{34992F02-6805-4FB5-8859-8E6AD9406A0B}" destId="{D942266A-49DD-41E4-822D-C4E08B38775D}" srcOrd="0" destOrd="0" presId="urn:microsoft.com/office/officeart/2005/8/layout/orgChart1"/>
    <dgm:cxn modelId="{8285447E-9BA2-4A7F-82C8-A627C959D850}" srcId="{158B83E9-A123-4BA3-BA44-F3FD7CD1E03A}" destId="{B0645029-D710-431E-AAA1-67347AD771C3}" srcOrd="1" destOrd="0" parTransId="{9E14B01B-C018-460A-8BF0-171244111035}" sibTransId="{F841CFC7-A2DA-440B-9672-A2800B6F265B}"/>
    <dgm:cxn modelId="{28C8C68C-36D3-45B9-88D8-F933A23139AF}" type="presOf" srcId="{1020F2F2-156A-4092-B1FC-0BF6B4E800C2}" destId="{1C184A3F-7E2C-48EE-9D3B-0EDA2EBD79E6}" srcOrd="0" destOrd="0" presId="urn:microsoft.com/office/officeart/2005/8/layout/orgChart1"/>
    <dgm:cxn modelId="{EBCBC592-542B-4000-9673-A7DEB6216903}" type="presOf" srcId="{ABA2E27A-2642-461B-9B3C-3DFE2C0DBE8D}" destId="{D8F2045F-152E-438A-99CD-977793E87FF9}" srcOrd="0" destOrd="0" presId="urn:microsoft.com/office/officeart/2005/8/layout/orgChart1"/>
    <dgm:cxn modelId="{AD621D93-6332-427C-97B4-0137847B4F7E}" type="presOf" srcId="{91012A8C-9406-4799-8211-CA7CDD689B3B}" destId="{AD005E19-5835-4137-A272-9870BC42E569}" srcOrd="0" destOrd="0" presId="urn:microsoft.com/office/officeart/2005/8/layout/orgChart1"/>
    <dgm:cxn modelId="{D668D298-6C7C-4D71-B952-12773BA30F4F}" type="presOf" srcId="{2BBB45F3-49CD-49A8-9E6B-41F62EFD42BF}" destId="{B9E7C9D2-7E0A-4DCA-8E12-F30E422F7480}" srcOrd="0" destOrd="0" presId="urn:microsoft.com/office/officeart/2005/8/layout/orgChart1"/>
    <dgm:cxn modelId="{5A356C9B-7231-4FE2-A055-2A1DB8B1DD3C}" type="presOf" srcId="{158B83E9-A123-4BA3-BA44-F3FD7CD1E03A}" destId="{6DCD8DAF-2E76-4F3B-9FC4-1980DE08B837}" srcOrd="0" destOrd="0" presId="urn:microsoft.com/office/officeart/2005/8/layout/orgChart1"/>
    <dgm:cxn modelId="{5DDFE89C-851B-4BB5-AF42-BFC8AFF55D25}" type="presOf" srcId="{3A2A91F1-BD92-4679-8E35-981768481A50}" destId="{1D893072-859A-49C4-8992-92FDF99BD22F}" srcOrd="1" destOrd="0" presId="urn:microsoft.com/office/officeart/2005/8/layout/orgChart1"/>
    <dgm:cxn modelId="{C653479E-2116-411B-8A24-2BAFCEBC0FCA}" type="presOf" srcId="{341FFDD1-FA56-4835-ACAE-17EB080E0C2C}" destId="{B7C6356B-D073-441C-9325-D74F5A6B2414}" srcOrd="1" destOrd="0" presId="urn:microsoft.com/office/officeart/2005/8/layout/orgChart1"/>
    <dgm:cxn modelId="{131C14AA-7782-4137-8B97-4493E8789E23}" srcId="{158B83E9-A123-4BA3-BA44-F3FD7CD1E03A}" destId="{132C56CC-89EC-4DDA-94C7-632F5B050AD2}" srcOrd="9" destOrd="0" parTransId="{4B3A5DE2-BF10-4B08-A414-8020AC8CD515}" sibTransId="{5F530604-D4C5-49CA-ABC9-0970BA9D9A07}"/>
    <dgm:cxn modelId="{7ACB11AC-B57F-4044-A30D-4FAF486EA0FC}" type="presOf" srcId="{B0645029-D710-431E-AAA1-67347AD771C3}" destId="{AF38EA00-1BA3-491D-AA97-C5DBE5BBF8C9}" srcOrd="1" destOrd="0" presId="urn:microsoft.com/office/officeart/2005/8/layout/orgChart1"/>
    <dgm:cxn modelId="{962DDFB7-4E6C-4FA0-A573-7F29B0841C49}" type="presOf" srcId="{9E14B01B-C018-460A-8BF0-171244111035}" destId="{3922B190-1A7C-464B-8E54-C70FF5B84ADA}" srcOrd="0" destOrd="0" presId="urn:microsoft.com/office/officeart/2005/8/layout/orgChart1"/>
    <dgm:cxn modelId="{B66E51C4-A0EF-4D06-9AB1-7DDBD318F71B}" type="presOf" srcId="{D09E6206-993D-4DE0-9C22-AB09BF1E8E65}" destId="{AFD30947-F7EA-4C99-9B2C-FBC740BF99C6}" srcOrd="1" destOrd="0" presId="urn:microsoft.com/office/officeart/2005/8/layout/orgChart1"/>
    <dgm:cxn modelId="{BDC9C9C4-C254-4240-B27B-832B5DC77988}" srcId="{158B83E9-A123-4BA3-BA44-F3FD7CD1E03A}" destId="{91012A8C-9406-4799-8211-CA7CDD689B3B}" srcOrd="4" destOrd="0" parTransId="{70981E86-6502-4E44-B028-C282844172F7}" sibTransId="{F1DFA447-10AC-4C39-97C4-4BD7EEB50535}"/>
    <dgm:cxn modelId="{1BB76DC8-3425-4064-8A3E-0A5305098003}" type="presOf" srcId="{341FFDD1-FA56-4835-ACAE-17EB080E0C2C}" destId="{24D52B49-0137-4395-93D8-E9D21E3A8B2E}" srcOrd="0" destOrd="0" presId="urn:microsoft.com/office/officeart/2005/8/layout/orgChart1"/>
    <dgm:cxn modelId="{D97409E5-88D6-48C8-A72A-BAAE6E4EE995}" srcId="{158B83E9-A123-4BA3-BA44-F3FD7CD1E03A}" destId="{BB140C72-C857-4645-9A37-08C7D866A4B8}" srcOrd="7" destOrd="0" parTransId="{384A4D10-87B7-4714-B6C6-28A0C8DEEADF}" sibTransId="{C11AF0DB-33B1-49BD-BE32-DE5DEEC46E3D}"/>
    <dgm:cxn modelId="{D84C66ED-D1FB-456B-AE04-A74A27DA1052}" type="presOf" srcId="{132C56CC-89EC-4DDA-94C7-632F5B050AD2}" destId="{C10E55A4-33FB-4603-BF32-80A0475C9773}" srcOrd="1" destOrd="0" presId="urn:microsoft.com/office/officeart/2005/8/layout/orgChart1"/>
    <dgm:cxn modelId="{537285ED-373D-40B0-83D8-077291198363}" type="presOf" srcId="{BB140C72-C857-4645-9A37-08C7D866A4B8}" destId="{DC3CDA9C-7F41-46B8-AFB8-5E543E780CEF}" srcOrd="0" destOrd="0" presId="urn:microsoft.com/office/officeart/2005/8/layout/orgChart1"/>
    <dgm:cxn modelId="{9994F5F7-A92E-40DC-BF59-A5FC65B3599E}" type="presOf" srcId="{C4DCB440-C8C0-4EFB-9F7E-B81ACD8C669A}" destId="{28533456-5157-4187-B370-45BFECEB626B}" srcOrd="1" destOrd="0" presId="urn:microsoft.com/office/officeart/2005/8/layout/orgChart1"/>
    <dgm:cxn modelId="{5950CFFD-A236-4D6C-B079-AB9C848F740C}" type="presOf" srcId="{158B83E9-A123-4BA3-BA44-F3FD7CD1E03A}" destId="{96213195-1556-4A52-9DC8-3F02A44CD305}" srcOrd="1" destOrd="0" presId="urn:microsoft.com/office/officeart/2005/8/layout/orgChart1"/>
    <dgm:cxn modelId="{D0FCAEC5-541A-49DB-BA9A-D71A823A2F81}" type="presParOf" srcId="{D942266A-49DD-41E4-822D-C4E08B38775D}" destId="{D31CD11B-D633-4459-A3E0-0BE79562D593}" srcOrd="0" destOrd="0" presId="urn:microsoft.com/office/officeart/2005/8/layout/orgChart1"/>
    <dgm:cxn modelId="{A30A010D-793C-4278-B23F-F75DB7638DDE}" type="presParOf" srcId="{D31CD11B-D633-4459-A3E0-0BE79562D593}" destId="{2ABE8887-3F05-4AF5-8D73-7A37AAE109E9}" srcOrd="0" destOrd="0" presId="urn:microsoft.com/office/officeart/2005/8/layout/orgChart1"/>
    <dgm:cxn modelId="{C3317463-76CE-411F-A6DC-FFACB88A4ADC}" type="presParOf" srcId="{2ABE8887-3F05-4AF5-8D73-7A37AAE109E9}" destId="{6DCD8DAF-2E76-4F3B-9FC4-1980DE08B837}" srcOrd="0" destOrd="0" presId="urn:microsoft.com/office/officeart/2005/8/layout/orgChart1"/>
    <dgm:cxn modelId="{0E715452-34FF-4280-92EA-D009DD3212BE}" type="presParOf" srcId="{2ABE8887-3F05-4AF5-8D73-7A37AAE109E9}" destId="{96213195-1556-4A52-9DC8-3F02A44CD305}" srcOrd="1" destOrd="0" presId="urn:microsoft.com/office/officeart/2005/8/layout/orgChart1"/>
    <dgm:cxn modelId="{E367909E-E229-48ED-8854-2BCCB70A53C1}" type="presParOf" srcId="{D31CD11B-D633-4459-A3E0-0BE79562D593}" destId="{51D1F1F5-75BD-4B75-9639-BE8315460F43}" srcOrd="1" destOrd="0" presId="urn:microsoft.com/office/officeart/2005/8/layout/orgChart1"/>
    <dgm:cxn modelId="{B97CDC1A-1C79-4F74-86AE-3BC9BCFEB34E}" type="presParOf" srcId="{51D1F1F5-75BD-4B75-9639-BE8315460F43}" destId="{B9E7C9D2-7E0A-4DCA-8E12-F30E422F7480}" srcOrd="0" destOrd="0" presId="urn:microsoft.com/office/officeart/2005/8/layout/orgChart1"/>
    <dgm:cxn modelId="{11319829-CA98-4E40-B6A3-CCEAEE19ABA3}" type="presParOf" srcId="{51D1F1F5-75BD-4B75-9639-BE8315460F43}" destId="{CD3BDDFE-D641-4516-8B7F-79C776783B7F}" srcOrd="1" destOrd="0" presId="urn:microsoft.com/office/officeart/2005/8/layout/orgChart1"/>
    <dgm:cxn modelId="{5D1AFDC6-EEE5-4B94-98EA-C3B509B904C6}" type="presParOf" srcId="{CD3BDDFE-D641-4516-8B7F-79C776783B7F}" destId="{916E8316-626F-4565-A148-4D6FA1AF30D8}" srcOrd="0" destOrd="0" presId="urn:microsoft.com/office/officeart/2005/8/layout/orgChart1"/>
    <dgm:cxn modelId="{7CF33FD5-6691-46F2-A229-6293BB6FEB8E}" type="presParOf" srcId="{916E8316-626F-4565-A148-4D6FA1AF30D8}" destId="{FD02B09B-CA9A-44C8-B9D2-74E5E942959E}" srcOrd="0" destOrd="0" presId="urn:microsoft.com/office/officeart/2005/8/layout/orgChart1"/>
    <dgm:cxn modelId="{F4973160-3A59-44EC-B502-6621E2C18006}" type="presParOf" srcId="{916E8316-626F-4565-A148-4D6FA1AF30D8}" destId="{1D893072-859A-49C4-8992-92FDF99BD22F}" srcOrd="1" destOrd="0" presId="urn:microsoft.com/office/officeart/2005/8/layout/orgChart1"/>
    <dgm:cxn modelId="{61434548-3430-416E-B881-F04E20F24FE5}" type="presParOf" srcId="{CD3BDDFE-D641-4516-8B7F-79C776783B7F}" destId="{612E77CE-0520-48CA-A48E-DCB62B286AE4}" srcOrd="1" destOrd="0" presId="urn:microsoft.com/office/officeart/2005/8/layout/orgChart1"/>
    <dgm:cxn modelId="{FF435A35-1100-48FD-86EA-0A977A762DF7}" type="presParOf" srcId="{CD3BDDFE-D641-4516-8B7F-79C776783B7F}" destId="{16778A88-BB63-4496-BFBA-D1B0B18F5B5F}" srcOrd="2" destOrd="0" presId="urn:microsoft.com/office/officeart/2005/8/layout/orgChart1"/>
    <dgm:cxn modelId="{FC3E8E1B-952D-47C7-9DC5-74C1D5CEE3F9}" type="presParOf" srcId="{51D1F1F5-75BD-4B75-9639-BE8315460F43}" destId="{3922B190-1A7C-464B-8E54-C70FF5B84ADA}" srcOrd="2" destOrd="0" presId="urn:microsoft.com/office/officeart/2005/8/layout/orgChart1"/>
    <dgm:cxn modelId="{2C9EC5A2-9AD6-4632-979B-11BFF20B6699}" type="presParOf" srcId="{51D1F1F5-75BD-4B75-9639-BE8315460F43}" destId="{8BD48DB0-7F8F-4832-A0C8-781B3CDCD7C7}" srcOrd="3" destOrd="0" presId="urn:microsoft.com/office/officeart/2005/8/layout/orgChart1"/>
    <dgm:cxn modelId="{765FE715-6EF7-485F-9354-BF4B4205A11F}" type="presParOf" srcId="{8BD48DB0-7F8F-4832-A0C8-781B3CDCD7C7}" destId="{B2FA0166-C6BF-4C3C-96EC-358E5F9CCADD}" srcOrd="0" destOrd="0" presId="urn:microsoft.com/office/officeart/2005/8/layout/orgChart1"/>
    <dgm:cxn modelId="{2D49322E-F68D-4DDC-BD27-0D0B9F7794F4}" type="presParOf" srcId="{B2FA0166-C6BF-4C3C-96EC-358E5F9CCADD}" destId="{49C6E91E-32FF-47A9-99F9-F5352A42A952}" srcOrd="0" destOrd="0" presId="urn:microsoft.com/office/officeart/2005/8/layout/orgChart1"/>
    <dgm:cxn modelId="{D0B0EC6F-192D-4481-B878-35FED33BF056}" type="presParOf" srcId="{B2FA0166-C6BF-4C3C-96EC-358E5F9CCADD}" destId="{AF38EA00-1BA3-491D-AA97-C5DBE5BBF8C9}" srcOrd="1" destOrd="0" presId="urn:microsoft.com/office/officeart/2005/8/layout/orgChart1"/>
    <dgm:cxn modelId="{E35C09F9-F7FA-45A3-A318-B3A67FB558D9}" type="presParOf" srcId="{8BD48DB0-7F8F-4832-A0C8-781B3CDCD7C7}" destId="{CD42F54B-10F3-428B-B30D-D2F82F5DFB68}" srcOrd="1" destOrd="0" presId="urn:microsoft.com/office/officeart/2005/8/layout/orgChart1"/>
    <dgm:cxn modelId="{02CB3AD3-1E67-4D92-8EAD-C8B163DF548A}" type="presParOf" srcId="{8BD48DB0-7F8F-4832-A0C8-781B3CDCD7C7}" destId="{8186FBA7-5E91-47AE-86B5-D1E3186DDF6D}" srcOrd="2" destOrd="0" presId="urn:microsoft.com/office/officeart/2005/8/layout/orgChart1"/>
    <dgm:cxn modelId="{BC0E4AA8-66D8-4A5C-900C-67E2F5EE7FBA}" type="presParOf" srcId="{51D1F1F5-75BD-4B75-9639-BE8315460F43}" destId="{D8F2045F-152E-438A-99CD-977793E87FF9}" srcOrd="4" destOrd="0" presId="urn:microsoft.com/office/officeart/2005/8/layout/orgChart1"/>
    <dgm:cxn modelId="{29998396-C087-4B00-829C-7C8FD323D5D7}" type="presParOf" srcId="{51D1F1F5-75BD-4B75-9639-BE8315460F43}" destId="{EA6EA174-E4AB-4A30-98E9-DC35EF550C66}" srcOrd="5" destOrd="0" presId="urn:microsoft.com/office/officeart/2005/8/layout/orgChart1"/>
    <dgm:cxn modelId="{ED770E7B-640C-4E9E-9C86-AC132A47D115}" type="presParOf" srcId="{EA6EA174-E4AB-4A30-98E9-DC35EF550C66}" destId="{EDD712CB-0977-4FDF-84AD-F214761F3A7A}" srcOrd="0" destOrd="0" presId="urn:microsoft.com/office/officeart/2005/8/layout/orgChart1"/>
    <dgm:cxn modelId="{196879D9-7630-459F-8AED-4778D766ED07}" type="presParOf" srcId="{EDD712CB-0977-4FDF-84AD-F214761F3A7A}" destId="{7AEDD2E4-8A24-42D0-867E-6DF55CBBA876}" srcOrd="0" destOrd="0" presId="urn:microsoft.com/office/officeart/2005/8/layout/orgChart1"/>
    <dgm:cxn modelId="{B11E3C9B-D044-4DA9-9D55-56046966669A}" type="presParOf" srcId="{EDD712CB-0977-4FDF-84AD-F214761F3A7A}" destId="{AFD30947-F7EA-4C99-9B2C-FBC740BF99C6}" srcOrd="1" destOrd="0" presId="urn:microsoft.com/office/officeart/2005/8/layout/orgChart1"/>
    <dgm:cxn modelId="{EFBDE1D3-FED0-41B6-802F-8B1556DAD77F}" type="presParOf" srcId="{EA6EA174-E4AB-4A30-98E9-DC35EF550C66}" destId="{EBCEF6FE-3730-44EF-A321-F1F53E6C29FE}" srcOrd="1" destOrd="0" presId="urn:microsoft.com/office/officeart/2005/8/layout/orgChart1"/>
    <dgm:cxn modelId="{32360CCF-94B2-4387-9D6D-3AC06E5548BD}" type="presParOf" srcId="{EA6EA174-E4AB-4A30-98E9-DC35EF550C66}" destId="{486222F9-15C0-448A-8E9A-A20DE2977BE7}" srcOrd="2" destOrd="0" presId="urn:microsoft.com/office/officeart/2005/8/layout/orgChart1"/>
    <dgm:cxn modelId="{AD472EF0-A2CC-4D29-844B-5A7621DBD58B}" type="presParOf" srcId="{51D1F1F5-75BD-4B75-9639-BE8315460F43}" destId="{A1BD35FA-88D7-4ABE-812C-7E06EAF35316}" srcOrd="6" destOrd="0" presId="urn:microsoft.com/office/officeart/2005/8/layout/orgChart1"/>
    <dgm:cxn modelId="{38293C2B-D806-4CE4-9553-CF52BAC6675C}" type="presParOf" srcId="{51D1F1F5-75BD-4B75-9639-BE8315460F43}" destId="{5D09798D-42FF-4CB9-8DEC-C6F8470359CD}" srcOrd="7" destOrd="0" presId="urn:microsoft.com/office/officeart/2005/8/layout/orgChart1"/>
    <dgm:cxn modelId="{8AC75A9E-AB3D-429F-834C-FF87CFFC0E79}" type="presParOf" srcId="{5D09798D-42FF-4CB9-8DEC-C6F8470359CD}" destId="{0D038A46-D54E-4208-BE5C-F47F41C103FD}" srcOrd="0" destOrd="0" presId="urn:microsoft.com/office/officeart/2005/8/layout/orgChart1"/>
    <dgm:cxn modelId="{A9D4CBF6-6473-403A-9533-0ED1722ED68D}" type="presParOf" srcId="{0D038A46-D54E-4208-BE5C-F47F41C103FD}" destId="{02EC75F2-D118-4948-A58E-400D1A21CA30}" srcOrd="0" destOrd="0" presId="urn:microsoft.com/office/officeart/2005/8/layout/orgChart1"/>
    <dgm:cxn modelId="{5137CA8B-0186-4BDC-9976-191CAE9EC63D}" type="presParOf" srcId="{0D038A46-D54E-4208-BE5C-F47F41C103FD}" destId="{77C6316B-6D9B-415F-9106-6885C078789C}" srcOrd="1" destOrd="0" presId="urn:microsoft.com/office/officeart/2005/8/layout/orgChart1"/>
    <dgm:cxn modelId="{4963ED6A-641B-489D-AA39-452AD136545B}" type="presParOf" srcId="{5D09798D-42FF-4CB9-8DEC-C6F8470359CD}" destId="{2F4B14F6-46F7-4F10-A58F-73845D5B046D}" srcOrd="1" destOrd="0" presId="urn:microsoft.com/office/officeart/2005/8/layout/orgChart1"/>
    <dgm:cxn modelId="{50CE3686-4F57-4160-93D7-2D1228D812BE}" type="presParOf" srcId="{5D09798D-42FF-4CB9-8DEC-C6F8470359CD}" destId="{D3073B4C-7400-4BA4-A9CD-544FB434AFEA}" srcOrd="2" destOrd="0" presId="urn:microsoft.com/office/officeart/2005/8/layout/orgChart1"/>
    <dgm:cxn modelId="{AD1C80D7-5AC5-402B-A961-FF59DDD57FBA}" type="presParOf" srcId="{51D1F1F5-75BD-4B75-9639-BE8315460F43}" destId="{E48797D8-038C-41E7-833E-A790E3006415}" srcOrd="8" destOrd="0" presId="urn:microsoft.com/office/officeart/2005/8/layout/orgChart1"/>
    <dgm:cxn modelId="{546583F8-C5D9-4C6A-93CD-97C58AAC3425}" type="presParOf" srcId="{51D1F1F5-75BD-4B75-9639-BE8315460F43}" destId="{30D065D9-65B8-497A-AA2D-E3A27145E674}" srcOrd="9" destOrd="0" presId="urn:microsoft.com/office/officeart/2005/8/layout/orgChart1"/>
    <dgm:cxn modelId="{67181FB3-6126-4C5C-84E0-C3174F9EFE59}" type="presParOf" srcId="{30D065D9-65B8-497A-AA2D-E3A27145E674}" destId="{CDC72528-8DCA-4AB2-9AC3-8965C75FE107}" srcOrd="0" destOrd="0" presId="urn:microsoft.com/office/officeart/2005/8/layout/orgChart1"/>
    <dgm:cxn modelId="{0606C89D-BCF0-4679-8CB6-2A9DB9197A78}" type="presParOf" srcId="{CDC72528-8DCA-4AB2-9AC3-8965C75FE107}" destId="{AD005E19-5835-4137-A272-9870BC42E569}" srcOrd="0" destOrd="0" presId="urn:microsoft.com/office/officeart/2005/8/layout/orgChart1"/>
    <dgm:cxn modelId="{7168B4AB-CD7C-41AF-92BB-845D13301119}" type="presParOf" srcId="{CDC72528-8DCA-4AB2-9AC3-8965C75FE107}" destId="{BDC13E67-2B8B-4355-B9A5-BB54944833CD}" srcOrd="1" destOrd="0" presId="urn:microsoft.com/office/officeart/2005/8/layout/orgChart1"/>
    <dgm:cxn modelId="{3E92A713-3E02-46A7-9874-FD0F3DDB81BD}" type="presParOf" srcId="{30D065D9-65B8-497A-AA2D-E3A27145E674}" destId="{E5050A6E-89EA-4255-983D-B6283B6E830E}" srcOrd="1" destOrd="0" presId="urn:microsoft.com/office/officeart/2005/8/layout/orgChart1"/>
    <dgm:cxn modelId="{50EBD6D6-6320-4ED7-99AF-D1C67E35DB97}" type="presParOf" srcId="{30D065D9-65B8-497A-AA2D-E3A27145E674}" destId="{374C71F0-5F23-4E21-9AA9-D39CB5D02054}" srcOrd="2" destOrd="0" presId="urn:microsoft.com/office/officeart/2005/8/layout/orgChart1"/>
    <dgm:cxn modelId="{98DC344A-94FD-4BBD-84CE-24121DFADEC7}" type="presParOf" srcId="{51D1F1F5-75BD-4B75-9639-BE8315460F43}" destId="{C9751BB0-906C-4591-80B0-EBC98E8943DA}" srcOrd="10" destOrd="0" presId="urn:microsoft.com/office/officeart/2005/8/layout/orgChart1"/>
    <dgm:cxn modelId="{CC791BCA-B01F-4C52-80DC-06280AE80092}" type="presParOf" srcId="{51D1F1F5-75BD-4B75-9639-BE8315460F43}" destId="{E9AF8E13-8D2A-4E40-B4CB-F0F50C9DD3E1}" srcOrd="11" destOrd="0" presId="urn:microsoft.com/office/officeart/2005/8/layout/orgChart1"/>
    <dgm:cxn modelId="{748ABBC7-E228-4B01-B0F2-F65C33819678}" type="presParOf" srcId="{E9AF8E13-8D2A-4E40-B4CB-F0F50C9DD3E1}" destId="{35BE8E08-B16E-428E-8CBE-045F80715983}" srcOrd="0" destOrd="0" presId="urn:microsoft.com/office/officeart/2005/8/layout/orgChart1"/>
    <dgm:cxn modelId="{62C4195E-E4D0-4380-A45B-494DE00E54A7}" type="presParOf" srcId="{35BE8E08-B16E-428E-8CBE-045F80715983}" destId="{5B3BACF4-8C72-4357-B0F7-8251AE05FF05}" srcOrd="0" destOrd="0" presId="urn:microsoft.com/office/officeart/2005/8/layout/orgChart1"/>
    <dgm:cxn modelId="{5EB34F26-10BC-41AD-A86D-81A0D52ECF58}" type="presParOf" srcId="{35BE8E08-B16E-428E-8CBE-045F80715983}" destId="{28533456-5157-4187-B370-45BFECEB626B}" srcOrd="1" destOrd="0" presId="urn:microsoft.com/office/officeart/2005/8/layout/orgChart1"/>
    <dgm:cxn modelId="{89C52A81-84FA-45A2-B2E1-765C1F7A5FA0}" type="presParOf" srcId="{E9AF8E13-8D2A-4E40-B4CB-F0F50C9DD3E1}" destId="{EAEEAE04-CB9E-4F74-8978-D8217DD46761}" srcOrd="1" destOrd="0" presId="urn:microsoft.com/office/officeart/2005/8/layout/orgChart1"/>
    <dgm:cxn modelId="{AABE03E0-A515-44D2-B1E8-100C2DFF8B15}" type="presParOf" srcId="{E9AF8E13-8D2A-4E40-B4CB-F0F50C9DD3E1}" destId="{DDEF57FA-1E6C-4E5A-A2C6-CC535EF18C61}" srcOrd="2" destOrd="0" presId="urn:microsoft.com/office/officeart/2005/8/layout/orgChart1"/>
    <dgm:cxn modelId="{92DE9C08-E37F-4658-9F11-8CFA53BE9A60}" type="presParOf" srcId="{51D1F1F5-75BD-4B75-9639-BE8315460F43}" destId="{4CEE4F45-A8F7-42CF-948C-4D4169AE4E7A}" srcOrd="12" destOrd="0" presId="urn:microsoft.com/office/officeart/2005/8/layout/orgChart1"/>
    <dgm:cxn modelId="{4D1EC8CA-CB4A-4939-A489-E4071ED50EC3}" type="presParOf" srcId="{51D1F1F5-75BD-4B75-9639-BE8315460F43}" destId="{601CE95F-6B26-416E-A938-B4C9689BB528}" srcOrd="13" destOrd="0" presId="urn:microsoft.com/office/officeart/2005/8/layout/orgChart1"/>
    <dgm:cxn modelId="{E9D87309-0C6D-4A53-9641-0C6B47A8AD50}" type="presParOf" srcId="{601CE95F-6B26-416E-A938-B4C9689BB528}" destId="{9FF5C3C2-CFC0-4F44-AF4D-F7BDD76B5CD1}" srcOrd="0" destOrd="0" presId="urn:microsoft.com/office/officeart/2005/8/layout/orgChart1"/>
    <dgm:cxn modelId="{2159BE7B-0539-444D-9D3E-C4D68788A27C}" type="presParOf" srcId="{9FF5C3C2-CFC0-4F44-AF4D-F7BDD76B5CD1}" destId="{700E5E06-A3AA-4F70-B30C-3135C7552B41}" srcOrd="0" destOrd="0" presId="urn:microsoft.com/office/officeart/2005/8/layout/orgChart1"/>
    <dgm:cxn modelId="{DA44D906-4D8A-470F-8865-7B9916C0C21C}" type="presParOf" srcId="{9FF5C3C2-CFC0-4F44-AF4D-F7BDD76B5CD1}" destId="{F111619D-CDB9-4DAC-9D5F-FE1917D18EFF}" srcOrd="1" destOrd="0" presId="urn:microsoft.com/office/officeart/2005/8/layout/orgChart1"/>
    <dgm:cxn modelId="{4E5D0FCA-E024-48DE-9D54-01B33D75B217}" type="presParOf" srcId="{601CE95F-6B26-416E-A938-B4C9689BB528}" destId="{A537956D-D2CB-4CBC-8CAA-066759A7BB85}" srcOrd="1" destOrd="0" presId="urn:microsoft.com/office/officeart/2005/8/layout/orgChart1"/>
    <dgm:cxn modelId="{2FEC86AA-B356-42DA-9AF9-A19B0810E7BE}" type="presParOf" srcId="{601CE95F-6B26-416E-A938-B4C9689BB528}" destId="{7C6EBEB6-923B-4288-B3FE-F79DC7DEFFBD}" srcOrd="2" destOrd="0" presId="urn:microsoft.com/office/officeart/2005/8/layout/orgChart1"/>
    <dgm:cxn modelId="{C83523D4-F0C5-4BE8-9549-7B6CFBAC350D}" type="presParOf" srcId="{51D1F1F5-75BD-4B75-9639-BE8315460F43}" destId="{4320EC34-3665-40F9-A2EA-12EF9B14B389}" srcOrd="14" destOrd="0" presId="urn:microsoft.com/office/officeart/2005/8/layout/orgChart1"/>
    <dgm:cxn modelId="{5ABECE6C-44CE-4F2B-BDA8-567BA77B7E22}" type="presParOf" srcId="{51D1F1F5-75BD-4B75-9639-BE8315460F43}" destId="{3A2A4307-3199-4AB4-AA05-B5EA188A6D67}" srcOrd="15" destOrd="0" presId="urn:microsoft.com/office/officeart/2005/8/layout/orgChart1"/>
    <dgm:cxn modelId="{291300A0-3A0A-4B33-BB4A-793EBFA57B52}" type="presParOf" srcId="{3A2A4307-3199-4AB4-AA05-B5EA188A6D67}" destId="{0E4E8A1A-396B-4BD3-9BE8-F5BEABCB0198}" srcOrd="0" destOrd="0" presId="urn:microsoft.com/office/officeart/2005/8/layout/orgChart1"/>
    <dgm:cxn modelId="{862D2391-D6DD-4383-B0AB-A45933C3319D}" type="presParOf" srcId="{0E4E8A1A-396B-4BD3-9BE8-F5BEABCB0198}" destId="{DC3CDA9C-7F41-46B8-AFB8-5E543E780CEF}" srcOrd="0" destOrd="0" presId="urn:microsoft.com/office/officeart/2005/8/layout/orgChart1"/>
    <dgm:cxn modelId="{2376707D-A410-480C-B82B-DD6BAE635B4C}" type="presParOf" srcId="{0E4E8A1A-396B-4BD3-9BE8-F5BEABCB0198}" destId="{D508C4DD-3208-403B-9860-D3D56AA7D00B}" srcOrd="1" destOrd="0" presId="urn:microsoft.com/office/officeart/2005/8/layout/orgChart1"/>
    <dgm:cxn modelId="{E0B59D67-2B4A-4A7C-920A-7CDED0B5ED80}" type="presParOf" srcId="{3A2A4307-3199-4AB4-AA05-B5EA188A6D67}" destId="{27F243C9-1B17-4542-9348-39D3657C06A7}" srcOrd="1" destOrd="0" presId="urn:microsoft.com/office/officeart/2005/8/layout/orgChart1"/>
    <dgm:cxn modelId="{1C20860E-01C7-4E3D-A3AE-B428DC9E48A5}" type="presParOf" srcId="{3A2A4307-3199-4AB4-AA05-B5EA188A6D67}" destId="{066038A0-EE76-4665-8480-F26804F58382}" srcOrd="2" destOrd="0" presId="urn:microsoft.com/office/officeart/2005/8/layout/orgChart1"/>
    <dgm:cxn modelId="{1C6B6B3E-FB97-4C58-ACA0-567D4598C7C8}" type="presParOf" srcId="{51D1F1F5-75BD-4B75-9639-BE8315460F43}" destId="{1C184A3F-7E2C-48EE-9D3B-0EDA2EBD79E6}" srcOrd="16" destOrd="0" presId="urn:microsoft.com/office/officeart/2005/8/layout/orgChart1"/>
    <dgm:cxn modelId="{4B816707-6F3F-445A-80A4-E054A5CDCA1D}" type="presParOf" srcId="{51D1F1F5-75BD-4B75-9639-BE8315460F43}" destId="{CC5A3A0D-062A-4F36-87E8-E05423EA4BB1}" srcOrd="17" destOrd="0" presId="urn:microsoft.com/office/officeart/2005/8/layout/orgChart1"/>
    <dgm:cxn modelId="{CFD9B07F-48FD-40AB-AC78-063BB276C725}" type="presParOf" srcId="{CC5A3A0D-062A-4F36-87E8-E05423EA4BB1}" destId="{DEC62659-69E9-4BD5-9E9A-7803852D5B54}" srcOrd="0" destOrd="0" presId="urn:microsoft.com/office/officeart/2005/8/layout/orgChart1"/>
    <dgm:cxn modelId="{23240F3A-B582-465C-B9EC-6BC71E892A3E}" type="presParOf" srcId="{DEC62659-69E9-4BD5-9E9A-7803852D5B54}" destId="{24D52B49-0137-4395-93D8-E9D21E3A8B2E}" srcOrd="0" destOrd="0" presId="urn:microsoft.com/office/officeart/2005/8/layout/orgChart1"/>
    <dgm:cxn modelId="{250A3BD0-903E-45F5-AD43-64F83AB8208E}" type="presParOf" srcId="{DEC62659-69E9-4BD5-9E9A-7803852D5B54}" destId="{B7C6356B-D073-441C-9325-D74F5A6B2414}" srcOrd="1" destOrd="0" presId="urn:microsoft.com/office/officeart/2005/8/layout/orgChart1"/>
    <dgm:cxn modelId="{9878BDCA-28DC-48FD-B9C6-0D422D233AA3}" type="presParOf" srcId="{CC5A3A0D-062A-4F36-87E8-E05423EA4BB1}" destId="{EC1A2BF5-BB47-4ABF-8D36-E5C8A93CAE54}" srcOrd="1" destOrd="0" presId="urn:microsoft.com/office/officeart/2005/8/layout/orgChart1"/>
    <dgm:cxn modelId="{F31DB70D-F77D-405E-BBF6-28AB810AD04B}" type="presParOf" srcId="{CC5A3A0D-062A-4F36-87E8-E05423EA4BB1}" destId="{91BD3157-D7E8-4B80-9524-C4B668770656}" srcOrd="2" destOrd="0" presId="urn:microsoft.com/office/officeart/2005/8/layout/orgChart1"/>
    <dgm:cxn modelId="{65954839-D99A-4162-92C7-3A36F8BD6CF0}" type="presParOf" srcId="{51D1F1F5-75BD-4B75-9639-BE8315460F43}" destId="{A4AAA9EC-B605-4AEA-BA41-FDB09F76EF80}" srcOrd="18" destOrd="0" presId="urn:microsoft.com/office/officeart/2005/8/layout/orgChart1"/>
    <dgm:cxn modelId="{D5ED036D-74AC-40BE-AA29-5D2573788A46}" type="presParOf" srcId="{51D1F1F5-75BD-4B75-9639-BE8315460F43}" destId="{344C1754-25DE-4F2B-8C7D-884CF6313786}" srcOrd="19" destOrd="0" presId="urn:microsoft.com/office/officeart/2005/8/layout/orgChart1"/>
    <dgm:cxn modelId="{B2670AA2-0F66-4C9B-807D-A28356F33AD5}" type="presParOf" srcId="{344C1754-25DE-4F2B-8C7D-884CF6313786}" destId="{F73E0D0B-9959-49E1-83BF-2876A18FE706}" srcOrd="0" destOrd="0" presId="urn:microsoft.com/office/officeart/2005/8/layout/orgChart1"/>
    <dgm:cxn modelId="{C3478904-F0FB-47CF-8C33-241A863B781D}" type="presParOf" srcId="{F73E0D0B-9959-49E1-83BF-2876A18FE706}" destId="{1FF4D903-E00F-44E2-8189-259F877D02DA}" srcOrd="0" destOrd="0" presId="urn:microsoft.com/office/officeart/2005/8/layout/orgChart1"/>
    <dgm:cxn modelId="{3FCEAFA6-AFC1-4375-8F4E-F4F688F798A6}" type="presParOf" srcId="{F73E0D0B-9959-49E1-83BF-2876A18FE706}" destId="{C10E55A4-33FB-4603-BF32-80A0475C9773}" srcOrd="1" destOrd="0" presId="urn:microsoft.com/office/officeart/2005/8/layout/orgChart1"/>
    <dgm:cxn modelId="{57E6BA38-D80D-4D34-976A-3DA410226D7F}" type="presParOf" srcId="{344C1754-25DE-4F2B-8C7D-884CF6313786}" destId="{9494AEE3-800B-4BC3-9619-D5A4E6B51FE8}" srcOrd="1" destOrd="0" presId="urn:microsoft.com/office/officeart/2005/8/layout/orgChart1"/>
    <dgm:cxn modelId="{E71F7A6B-9601-49EA-AF30-913B9EBFDDEC}" type="presParOf" srcId="{344C1754-25DE-4F2B-8C7D-884CF6313786}" destId="{3FCB0AD6-9A89-4E5C-AA0A-A2B3666BEAFB}" srcOrd="2" destOrd="0" presId="urn:microsoft.com/office/officeart/2005/8/layout/orgChart1"/>
    <dgm:cxn modelId="{3F210887-AC8D-4D5B-9C5D-20FD8FE772C0}" type="presParOf" srcId="{51D1F1F5-75BD-4B75-9639-BE8315460F43}" destId="{51ACF65D-7D91-43D7-B1E8-F19F4B27F40C}" srcOrd="20" destOrd="0" presId="urn:microsoft.com/office/officeart/2005/8/layout/orgChart1"/>
    <dgm:cxn modelId="{86ABC534-81F3-47F4-AE66-FF8016C0FE74}" type="presParOf" srcId="{51D1F1F5-75BD-4B75-9639-BE8315460F43}" destId="{E2DB4B01-E15A-4F1B-A524-2DDD4F1E5B59}" srcOrd="21" destOrd="0" presId="urn:microsoft.com/office/officeart/2005/8/layout/orgChart1"/>
    <dgm:cxn modelId="{6B1FBE54-1C57-4FE6-904D-2A79CA98D68A}" type="presParOf" srcId="{E2DB4B01-E15A-4F1B-A524-2DDD4F1E5B59}" destId="{CA683765-DA3D-4084-AEFB-4ACBA4E5012D}" srcOrd="0" destOrd="0" presId="urn:microsoft.com/office/officeart/2005/8/layout/orgChart1"/>
    <dgm:cxn modelId="{53898FE3-D746-4200-B96C-B6A3F0A8E1DC}" type="presParOf" srcId="{CA683765-DA3D-4084-AEFB-4ACBA4E5012D}" destId="{B1C78D72-F86B-42A2-AC76-CDF4A8F453B4}" srcOrd="0" destOrd="0" presId="urn:microsoft.com/office/officeart/2005/8/layout/orgChart1"/>
    <dgm:cxn modelId="{A91E25B3-11DA-4CB0-8C19-A009D81F0021}" type="presParOf" srcId="{CA683765-DA3D-4084-AEFB-4ACBA4E5012D}" destId="{5D6E0D5C-8906-4C41-B5A4-74C75DC02E87}" srcOrd="1" destOrd="0" presId="urn:microsoft.com/office/officeart/2005/8/layout/orgChart1"/>
    <dgm:cxn modelId="{55D3071F-51A4-4939-B982-B99BB8DFAF27}" type="presParOf" srcId="{E2DB4B01-E15A-4F1B-A524-2DDD4F1E5B59}" destId="{6A545868-4590-4D12-9C75-F3B259E4FCDB}" srcOrd="1" destOrd="0" presId="urn:microsoft.com/office/officeart/2005/8/layout/orgChart1"/>
    <dgm:cxn modelId="{1BDEBB72-2F63-49FD-90E8-8015FB52C2D1}" type="presParOf" srcId="{E2DB4B01-E15A-4F1B-A524-2DDD4F1E5B59}" destId="{D50F99E7-A2FE-427E-8429-C9A74650967B}" srcOrd="2" destOrd="0" presId="urn:microsoft.com/office/officeart/2005/8/layout/orgChart1"/>
    <dgm:cxn modelId="{DEB8AE69-2E9C-427F-AFB4-C5CDE86F4D54}" type="presParOf" srcId="{D31CD11B-D633-4459-A3E0-0BE79562D593}" destId="{E2160152-9913-4E19-990B-9080FADB1DA8}" srcOrd="2" destOrd="0" presId="urn:microsoft.com/office/officeart/2005/8/layout/orgChart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992F02-6805-4FB5-8859-8E6AD9406A0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6A9075-EAE6-46AF-B623-5174287B561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65000"/>
          </a:schemeClr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Mylene Culbreath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Vice Dean </a:t>
          </a:r>
          <a:b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endParaRPr lang="en-US" sz="1400" b="1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FD6B3E37-1D23-4906-959E-FC17F9B81428}" type="sibTrans" cxnId="{FD4210E0-DE36-45EF-B997-BB9B157B579B}">
      <dgm:prSet/>
      <dgm:spPr/>
      <dgm:t>
        <a:bodyPr/>
        <a:lstStyle/>
        <a:p>
          <a:endParaRPr lang="en-US"/>
        </a:p>
      </dgm:t>
    </dgm:pt>
    <dgm:pt modelId="{905CF303-7E06-487B-BC2B-D48A9DB51040}" type="parTrans" cxnId="{FD4210E0-DE36-45EF-B997-BB9B157B579B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 sz="100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698C95FA-AC6E-42AD-9E06-ED8FB4AE4481}" type="asst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Ashley Elliott</a:t>
          </a:r>
        </a:p>
        <a:p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Strategic Partnerships &amp; Public Engagement</a:t>
          </a:r>
          <a:endParaRPr lang="en-US" sz="1400" dirty="0"/>
        </a:p>
      </dgm:t>
    </dgm:pt>
    <dgm:pt modelId="{10CDAF5E-5A20-463A-BF8B-ABF0904FAA60}" type="parTrans" cxnId="{96079B13-F539-4391-B2D7-FC3DF1BD5AA0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30166F95-B9C6-4B03-9F54-D98DDDA47BD7}" type="sibTrans" cxnId="{96079B13-F539-4391-B2D7-FC3DF1BD5AA0}">
      <dgm:prSet/>
      <dgm:spPr/>
      <dgm:t>
        <a:bodyPr/>
        <a:lstStyle/>
        <a:p>
          <a:endParaRPr lang="en-US"/>
        </a:p>
      </dgm:t>
    </dgm:pt>
    <dgm:pt modelId="{BCCFCAF4-25CD-40B7-BFE1-33975E348780}" type="asst">
      <dgm:prSet custT="1"/>
      <dgm:spPr>
        <a:solidFill>
          <a:schemeClr val="bg1"/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D’Asia White</a:t>
          </a:r>
        </a:p>
        <a:p>
          <a:r>
            <a:rPr lang="en-US" sz="1400" b="0" dirty="0">
              <a:solidFill>
                <a:schemeClr val="tx1"/>
              </a:solidFill>
              <a:latin typeface="Arial Narrow" panose="020B0606020202030204" pitchFamily="34" charset="0"/>
            </a:rPr>
            <a:t>Program Coordinator</a:t>
          </a:r>
          <a:endParaRPr lang="en-US" sz="14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0059A3C-904B-486B-8FAF-6153EBD8B90E}" type="parTrans" cxnId="{31ED1E69-9F91-4B1D-A9EB-11E9CDB137E3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AADDC152-6DD9-4DFD-AE7D-55E4FDD21BD1}" type="sibTrans" cxnId="{31ED1E69-9F91-4B1D-A9EB-11E9CDB137E3}">
      <dgm:prSet/>
      <dgm:spPr/>
      <dgm:t>
        <a:bodyPr/>
        <a:lstStyle/>
        <a:p>
          <a:endParaRPr lang="en-US"/>
        </a:p>
      </dgm:t>
    </dgm:pt>
    <dgm:pt modelId="{3EB083DB-020C-4E98-8135-E5587A862064}" type="asst">
      <dgm:prSet custT="1"/>
      <dgm:spPr>
        <a:solidFill>
          <a:schemeClr val="bg1"/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Andre Drummond</a:t>
          </a:r>
        </a:p>
        <a:p>
          <a:r>
            <a:rPr lang="en-US" sz="1400" b="0" dirty="0">
              <a:solidFill>
                <a:schemeClr val="tx1"/>
              </a:solidFill>
              <a:latin typeface="Arial Narrow" panose="020B0606020202030204" pitchFamily="34" charset="0"/>
            </a:rPr>
            <a:t>Associate Director for Engagement</a:t>
          </a:r>
        </a:p>
      </dgm:t>
    </dgm:pt>
    <dgm:pt modelId="{04699529-0C99-4A08-9D7F-4156EC8D1524}" type="parTrans" cxnId="{0E23604E-E726-41C6-AFAC-4C70FAE17C34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96D22AE9-ED98-4BE4-8EAB-FDA1A8E4FF01}" type="sibTrans" cxnId="{0E23604E-E726-41C6-AFAC-4C70FAE17C34}">
      <dgm:prSet/>
      <dgm:spPr/>
      <dgm:t>
        <a:bodyPr/>
        <a:lstStyle/>
        <a:p>
          <a:endParaRPr lang="en-US"/>
        </a:p>
      </dgm:t>
    </dgm:pt>
    <dgm:pt modelId="{D39C253C-D531-4B25-A6B5-CDC2A47F9C5D}" type="asst">
      <dgm:prSet custT="1"/>
      <dgm:spPr>
        <a:noFill/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Vacant</a:t>
          </a:r>
        </a:p>
        <a:p>
          <a:r>
            <a:rPr lang="en-US" sz="1400" dirty="0">
              <a:solidFill>
                <a:schemeClr val="tx1"/>
              </a:solidFill>
              <a:latin typeface="Arial Narrow" panose="020B0606020202030204" pitchFamily="34" charset="0"/>
            </a:rPr>
            <a:t>Associate Director for Assessment &amp; Evaluation</a:t>
          </a:r>
        </a:p>
      </dgm:t>
    </dgm:pt>
    <dgm:pt modelId="{7B304981-5C00-4FEA-B3C2-D385105D1C95}" type="parTrans" cxnId="{9F4B2EAA-CDB1-4D0F-8934-F00D705528D2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5A0B7F7F-54B0-4590-802F-77C27EE03F84}" type="sibTrans" cxnId="{9F4B2EAA-CDB1-4D0F-8934-F00D705528D2}">
      <dgm:prSet/>
      <dgm:spPr/>
      <dgm:t>
        <a:bodyPr/>
        <a:lstStyle/>
        <a:p>
          <a:endParaRPr lang="en-US"/>
        </a:p>
      </dgm:t>
    </dgm:pt>
    <dgm:pt modelId="{A01F1551-93B6-AC49-8140-811134DA9CD2}" type="asst">
      <dgm:prSet custT="1"/>
      <dgm:spPr>
        <a:noFill/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400" b="1">
              <a:solidFill>
                <a:schemeClr val="tx1"/>
              </a:solidFill>
              <a:latin typeface="Arial Narrow" panose="020B0606020202030204" pitchFamily="34" charset="0"/>
            </a:rPr>
            <a:t>Vacant</a:t>
          </a:r>
          <a:endParaRPr lang="en-US" sz="1400" b="1" dirty="0">
            <a:solidFill>
              <a:schemeClr val="tx1"/>
            </a:solidFill>
            <a:latin typeface="Arial Narrow" panose="020B0606020202030204" pitchFamily="34" charset="0"/>
          </a:endParaRPr>
        </a:p>
        <a:p>
          <a:r>
            <a:rPr lang="en-US" sz="1400" dirty="0">
              <a:solidFill>
                <a:schemeClr val="tx1"/>
              </a:solidFill>
              <a:latin typeface="Arial Narrow" panose="020B0606020202030204" pitchFamily="34" charset="0"/>
            </a:rPr>
            <a:t>Executive Assistant to the Vice Dean</a:t>
          </a:r>
        </a:p>
      </dgm:t>
    </dgm:pt>
    <dgm:pt modelId="{A8AC4331-BD5F-744D-BB61-3B30EF68B07D}" type="parTrans" cxnId="{B60C8F45-EC47-9A48-9B5D-9CEC94A57581}">
      <dgm:prSet/>
      <dgm:spPr>
        <a:ln w="9525">
          <a:solidFill>
            <a:schemeClr val="tx1">
              <a:lumMod val="50000"/>
              <a:lumOff val="50000"/>
            </a:schemeClr>
          </a:solidFill>
          <a:bevel/>
        </a:ln>
      </dgm:spPr>
      <dgm:t>
        <a:bodyPr/>
        <a:lstStyle/>
        <a:p>
          <a:endParaRPr lang="en-US"/>
        </a:p>
      </dgm:t>
    </dgm:pt>
    <dgm:pt modelId="{20CB199E-C5F6-234D-A8C9-167A71561109}" type="sibTrans" cxnId="{B60C8F45-EC47-9A48-9B5D-9CEC94A57581}">
      <dgm:prSet/>
      <dgm:spPr/>
      <dgm:t>
        <a:bodyPr/>
        <a:lstStyle/>
        <a:p>
          <a:endParaRPr lang="en-US"/>
        </a:p>
      </dgm:t>
    </dgm:pt>
    <dgm:pt modelId="{D942266A-49DD-41E4-822D-C4E08B38775D}" type="pres">
      <dgm:prSet presAssocID="{34992F02-6805-4FB5-8859-8E6AD9406A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8AA88C0-9DD1-47A3-A38C-85507B42D140}" type="pres">
      <dgm:prSet presAssocID="{626A9075-EAE6-46AF-B623-5174287B5612}" presName="hierRoot1" presStyleCnt="0">
        <dgm:presLayoutVars>
          <dgm:hierBranch/>
        </dgm:presLayoutVars>
      </dgm:prSet>
      <dgm:spPr/>
    </dgm:pt>
    <dgm:pt modelId="{60DE44D2-E555-4B99-8B33-0FBD858076BF}" type="pres">
      <dgm:prSet presAssocID="{626A9075-EAE6-46AF-B623-5174287B5612}" presName="rootComposite1" presStyleCnt="0"/>
      <dgm:spPr/>
    </dgm:pt>
    <dgm:pt modelId="{E773CF85-35AE-4D1C-8967-362A15B7FEE7}" type="pres">
      <dgm:prSet presAssocID="{626A9075-EAE6-46AF-B623-5174287B5612}" presName="rootText1" presStyleLbl="node0" presStyleIdx="0" presStyleCnt="1" custScaleX="120747" custScaleY="102126" custLinFactNeighborX="30336" custLinFactNeighborY="16944">
        <dgm:presLayoutVars>
          <dgm:chPref val="3"/>
        </dgm:presLayoutVars>
      </dgm:prSet>
      <dgm:spPr/>
    </dgm:pt>
    <dgm:pt modelId="{57836314-5577-41F7-B5BD-F31F2AB88D04}" type="pres">
      <dgm:prSet presAssocID="{626A9075-EAE6-46AF-B623-5174287B5612}" presName="rootConnector1" presStyleLbl="node1" presStyleIdx="0" presStyleCnt="0"/>
      <dgm:spPr/>
    </dgm:pt>
    <dgm:pt modelId="{B3F4BECB-172C-483B-ADE0-6F371E488656}" type="pres">
      <dgm:prSet presAssocID="{626A9075-EAE6-46AF-B623-5174287B5612}" presName="hierChild2" presStyleCnt="0"/>
      <dgm:spPr/>
    </dgm:pt>
    <dgm:pt modelId="{EC2D1816-8F3E-46BB-8062-232E924DFCBE}" type="pres">
      <dgm:prSet presAssocID="{626A9075-EAE6-46AF-B623-5174287B5612}" presName="hierChild3" presStyleCnt="0"/>
      <dgm:spPr/>
    </dgm:pt>
    <dgm:pt modelId="{4BB5E5A1-1D0C-4DB1-8136-D012B2E08400}" type="pres">
      <dgm:prSet presAssocID="{10CDAF5E-5A20-463A-BF8B-ABF0904FAA60}" presName="Name111" presStyleLbl="parChTrans1D2" presStyleIdx="0" presStyleCnt="4"/>
      <dgm:spPr/>
    </dgm:pt>
    <dgm:pt modelId="{062A0330-7C8D-4732-B014-DBB17CF51DFD}" type="pres">
      <dgm:prSet presAssocID="{698C95FA-AC6E-42AD-9E06-ED8FB4AE4481}" presName="hierRoot3" presStyleCnt="0">
        <dgm:presLayoutVars>
          <dgm:hierBranch val="hang"/>
        </dgm:presLayoutVars>
      </dgm:prSet>
      <dgm:spPr/>
    </dgm:pt>
    <dgm:pt modelId="{FEC0FB9F-9750-4670-A159-9E2619371035}" type="pres">
      <dgm:prSet presAssocID="{698C95FA-AC6E-42AD-9E06-ED8FB4AE4481}" presName="rootComposite3" presStyleCnt="0"/>
      <dgm:spPr/>
    </dgm:pt>
    <dgm:pt modelId="{DD662505-9301-42FF-A730-B24BD2959F5E}" type="pres">
      <dgm:prSet presAssocID="{698C95FA-AC6E-42AD-9E06-ED8FB4AE4481}" presName="rootText3" presStyleLbl="asst1" presStyleIdx="0" presStyleCnt="5" custScaleX="103020" custScaleY="110676" custLinFactX="100000" custLinFactNeighborX="129165" custLinFactNeighborY="79442">
        <dgm:presLayoutVars>
          <dgm:chPref val="3"/>
        </dgm:presLayoutVars>
      </dgm:prSet>
      <dgm:spPr/>
    </dgm:pt>
    <dgm:pt modelId="{3BA3290C-F17B-4B0D-950B-31CABDC7EA3C}" type="pres">
      <dgm:prSet presAssocID="{698C95FA-AC6E-42AD-9E06-ED8FB4AE4481}" presName="rootConnector3" presStyleLbl="asst1" presStyleIdx="0" presStyleCnt="5"/>
      <dgm:spPr/>
    </dgm:pt>
    <dgm:pt modelId="{1EE0FE66-7263-412D-AAD8-9E31FB93AC24}" type="pres">
      <dgm:prSet presAssocID="{698C95FA-AC6E-42AD-9E06-ED8FB4AE4481}" presName="hierChild6" presStyleCnt="0"/>
      <dgm:spPr/>
    </dgm:pt>
    <dgm:pt modelId="{2C537430-45F7-4220-988B-E3010E77D7EC}" type="pres">
      <dgm:prSet presAssocID="{698C95FA-AC6E-42AD-9E06-ED8FB4AE4481}" presName="hierChild7" presStyleCnt="0"/>
      <dgm:spPr/>
    </dgm:pt>
    <dgm:pt modelId="{2327DDC9-043F-4ABC-B89C-02DAB03C417F}" type="pres">
      <dgm:prSet presAssocID="{20059A3C-904B-486B-8FAF-6153EBD8B90E}" presName="Name111" presStyleLbl="parChTrans1D3" presStyleIdx="0" presStyleCnt="1"/>
      <dgm:spPr/>
    </dgm:pt>
    <dgm:pt modelId="{A1DA7E3B-0FEE-4C75-98B3-94BBC1A78F7F}" type="pres">
      <dgm:prSet presAssocID="{BCCFCAF4-25CD-40B7-BFE1-33975E348780}" presName="hierRoot3" presStyleCnt="0">
        <dgm:presLayoutVars>
          <dgm:hierBranch val="hang"/>
        </dgm:presLayoutVars>
      </dgm:prSet>
      <dgm:spPr/>
    </dgm:pt>
    <dgm:pt modelId="{98006B84-D745-411D-BD18-C24E78609C9A}" type="pres">
      <dgm:prSet presAssocID="{BCCFCAF4-25CD-40B7-BFE1-33975E348780}" presName="rootComposite3" presStyleCnt="0"/>
      <dgm:spPr/>
    </dgm:pt>
    <dgm:pt modelId="{119DF0F3-261F-48F0-B937-A0B2C5B3167F}" type="pres">
      <dgm:prSet presAssocID="{BCCFCAF4-25CD-40B7-BFE1-33975E348780}" presName="rootText3" presStyleLbl="asst1" presStyleIdx="1" presStyleCnt="5" custScaleX="79578" custScaleY="97219" custLinFactX="100000" custLinFactNeighborX="147464" custLinFactNeighborY="81391">
        <dgm:presLayoutVars>
          <dgm:chPref val="3"/>
        </dgm:presLayoutVars>
      </dgm:prSet>
      <dgm:spPr/>
    </dgm:pt>
    <dgm:pt modelId="{15E6A8EF-47D3-407D-B77B-3D478299C572}" type="pres">
      <dgm:prSet presAssocID="{BCCFCAF4-25CD-40B7-BFE1-33975E348780}" presName="rootConnector3" presStyleLbl="asst1" presStyleIdx="1" presStyleCnt="5"/>
      <dgm:spPr/>
    </dgm:pt>
    <dgm:pt modelId="{09054662-BA72-4874-90D7-2F1E83B6CC88}" type="pres">
      <dgm:prSet presAssocID="{BCCFCAF4-25CD-40B7-BFE1-33975E348780}" presName="hierChild6" presStyleCnt="0"/>
      <dgm:spPr/>
    </dgm:pt>
    <dgm:pt modelId="{D7CD5160-4FEF-4E56-9DB4-22F878DDD364}" type="pres">
      <dgm:prSet presAssocID="{BCCFCAF4-25CD-40B7-BFE1-33975E348780}" presName="hierChild7" presStyleCnt="0"/>
      <dgm:spPr/>
    </dgm:pt>
    <dgm:pt modelId="{3E61F2D6-856B-4017-BB9C-4E1C3DAA32CF}" type="pres">
      <dgm:prSet presAssocID="{04699529-0C99-4A08-9D7F-4156EC8D1524}" presName="Name111" presStyleLbl="parChTrans1D2" presStyleIdx="1" presStyleCnt="4"/>
      <dgm:spPr/>
    </dgm:pt>
    <dgm:pt modelId="{6F40BCF8-4A6B-4F54-87AB-55AA10A13922}" type="pres">
      <dgm:prSet presAssocID="{3EB083DB-020C-4E98-8135-E5587A862064}" presName="hierRoot3" presStyleCnt="0">
        <dgm:presLayoutVars>
          <dgm:hierBranch val="init"/>
        </dgm:presLayoutVars>
      </dgm:prSet>
      <dgm:spPr/>
    </dgm:pt>
    <dgm:pt modelId="{A4C00EA9-2941-4FC4-9D1F-CE3E68227304}" type="pres">
      <dgm:prSet presAssocID="{3EB083DB-020C-4E98-8135-E5587A862064}" presName="rootComposite3" presStyleCnt="0"/>
      <dgm:spPr/>
    </dgm:pt>
    <dgm:pt modelId="{676C1630-C136-41E2-AAFF-C9BB8E33CEE6}" type="pres">
      <dgm:prSet presAssocID="{3EB083DB-020C-4E98-8135-E5587A862064}" presName="rootText3" presStyleLbl="asst1" presStyleIdx="2" presStyleCnt="5" custLinFactX="-63661" custLinFactNeighborX="-100000" custLinFactNeighborY="-2312">
        <dgm:presLayoutVars>
          <dgm:chPref val="3"/>
        </dgm:presLayoutVars>
      </dgm:prSet>
      <dgm:spPr/>
    </dgm:pt>
    <dgm:pt modelId="{1338F5FB-770C-43A1-9C4A-31562035D1D3}" type="pres">
      <dgm:prSet presAssocID="{3EB083DB-020C-4E98-8135-E5587A862064}" presName="rootConnector3" presStyleLbl="asst1" presStyleIdx="2" presStyleCnt="5"/>
      <dgm:spPr/>
    </dgm:pt>
    <dgm:pt modelId="{0AF5157B-2FE7-497A-9D65-74E05161DE33}" type="pres">
      <dgm:prSet presAssocID="{3EB083DB-020C-4E98-8135-E5587A862064}" presName="hierChild6" presStyleCnt="0"/>
      <dgm:spPr/>
    </dgm:pt>
    <dgm:pt modelId="{6080D760-3634-4E42-8A83-C45BD11B2B56}" type="pres">
      <dgm:prSet presAssocID="{3EB083DB-020C-4E98-8135-E5587A862064}" presName="hierChild7" presStyleCnt="0"/>
      <dgm:spPr/>
    </dgm:pt>
    <dgm:pt modelId="{9DB60DBC-EAB4-4D4F-AFBA-93C26761ACF9}" type="pres">
      <dgm:prSet presAssocID="{7B304981-5C00-4FEA-B3C2-D385105D1C95}" presName="Name111" presStyleLbl="parChTrans1D2" presStyleIdx="2" presStyleCnt="4"/>
      <dgm:spPr/>
    </dgm:pt>
    <dgm:pt modelId="{EADF2844-6ACB-4226-A6BE-77422D86F24F}" type="pres">
      <dgm:prSet presAssocID="{D39C253C-D531-4B25-A6B5-CDC2A47F9C5D}" presName="hierRoot3" presStyleCnt="0">
        <dgm:presLayoutVars>
          <dgm:hierBranch val="init"/>
        </dgm:presLayoutVars>
      </dgm:prSet>
      <dgm:spPr/>
    </dgm:pt>
    <dgm:pt modelId="{137E1E6C-1D57-43D2-AC8A-13EF591DCE01}" type="pres">
      <dgm:prSet presAssocID="{D39C253C-D531-4B25-A6B5-CDC2A47F9C5D}" presName="rootComposite3" presStyleCnt="0"/>
      <dgm:spPr/>
    </dgm:pt>
    <dgm:pt modelId="{878E0E25-9399-4B41-BF8E-6472D76553C3}" type="pres">
      <dgm:prSet presAssocID="{D39C253C-D531-4B25-A6B5-CDC2A47F9C5D}" presName="rootText3" presStyleLbl="asst1" presStyleIdx="3" presStyleCnt="5" custLinFactY="-28014" custLinFactNeighborX="12185" custLinFactNeighborY="-100000">
        <dgm:presLayoutVars>
          <dgm:chPref val="3"/>
        </dgm:presLayoutVars>
      </dgm:prSet>
      <dgm:spPr/>
    </dgm:pt>
    <dgm:pt modelId="{4F04CC1D-5816-4D9C-AA68-7CDC8AD60CBA}" type="pres">
      <dgm:prSet presAssocID="{D39C253C-D531-4B25-A6B5-CDC2A47F9C5D}" presName="rootConnector3" presStyleLbl="asst1" presStyleIdx="3" presStyleCnt="5"/>
      <dgm:spPr/>
    </dgm:pt>
    <dgm:pt modelId="{16EDD633-87B1-402B-A067-745373E4B289}" type="pres">
      <dgm:prSet presAssocID="{D39C253C-D531-4B25-A6B5-CDC2A47F9C5D}" presName="hierChild6" presStyleCnt="0"/>
      <dgm:spPr/>
    </dgm:pt>
    <dgm:pt modelId="{7BA7538E-22A1-49F8-AB91-6A51C0F0F01C}" type="pres">
      <dgm:prSet presAssocID="{D39C253C-D531-4B25-A6B5-CDC2A47F9C5D}" presName="hierChild7" presStyleCnt="0"/>
      <dgm:spPr/>
    </dgm:pt>
    <dgm:pt modelId="{6C8ED724-1FF7-CE4C-A5C0-B18A7B367986}" type="pres">
      <dgm:prSet presAssocID="{A8AC4331-BD5F-744D-BB61-3B30EF68B07D}" presName="Name111" presStyleLbl="parChTrans1D2" presStyleIdx="3" presStyleCnt="4"/>
      <dgm:spPr/>
    </dgm:pt>
    <dgm:pt modelId="{4A8C2075-BACB-024D-B702-D8B20FDCC2F1}" type="pres">
      <dgm:prSet presAssocID="{A01F1551-93B6-AC49-8140-811134DA9CD2}" presName="hierRoot3" presStyleCnt="0">
        <dgm:presLayoutVars>
          <dgm:hierBranch val="init"/>
        </dgm:presLayoutVars>
      </dgm:prSet>
      <dgm:spPr/>
    </dgm:pt>
    <dgm:pt modelId="{7C4082F6-86A8-9E46-AA47-A32D16666BC5}" type="pres">
      <dgm:prSet presAssocID="{A01F1551-93B6-AC49-8140-811134DA9CD2}" presName="rootComposite3" presStyleCnt="0"/>
      <dgm:spPr/>
    </dgm:pt>
    <dgm:pt modelId="{942EABE6-E518-7E48-AC0C-A735113B802F}" type="pres">
      <dgm:prSet presAssocID="{A01F1551-93B6-AC49-8140-811134DA9CD2}" presName="rootText3" presStyleLbl="asst1" presStyleIdx="4" presStyleCnt="5" custScaleX="161768" custScaleY="62559" custLinFactY="-149470" custLinFactNeighborX="99666" custLinFactNeighborY="-200000">
        <dgm:presLayoutVars>
          <dgm:chPref val="3"/>
        </dgm:presLayoutVars>
      </dgm:prSet>
      <dgm:spPr/>
    </dgm:pt>
    <dgm:pt modelId="{8E6E4A03-7451-354D-B201-18B77718848F}" type="pres">
      <dgm:prSet presAssocID="{A01F1551-93B6-AC49-8140-811134DA9CD2}" presName="rootConnector3" presStyleLbl="asst1" presStyleIdx="4" presStyleCnt="5"/>
      <dgm:spPr/>
    </dgm:pt>
    <dgm:pt modelId="{8B667193-F4D4-C543-88DB-332E4B8F556A}" type="pres">
      <dgm:prSet presAssocID="{A01F1551-93B6-AC49-8140-811134DA9CD2}" presName="hierChild6" presStyleCnt="0"/>
      <dgm:spPr/>
    </dgm:pt>
    <dgm:pt modelId="{5EF85504-C5F6-C64D-BD78-4A50B3451022}" type="pres">
      <dgm:prSet presAssocID="{A01F1551-93B6-AC49-8140-811134DA9CD2}" presName="hierChild7" presStyleCnt="0"/>
      <dgm:spPr/>
    </dgm:pt>
  </dgm:ptLst>
  <dgm:cxnLst>
    <dgm:cxn modelId="{C49D4501-72DA-EA4B-8ECF-9B60FEF18A31}" type="presOf" srcId="{A8AC4331-BD5F-744D-BB61-3B30EF68B07D}" destId="{6C8ED724-1FF7-CE4C-A5C0-B18A7B367986}" srcOrd="0" destOrd="0" presId="urn:microsoft.com/office/officeart/2005/8/layout/orgChart1"/>
    <dgm:cxn modelId="{96079B13-F539-4391-B2D7-FC3DF1BD5AA0}" srcId="{626A9075-EAE6-46AF-B623-5174287B5612}" destId="{698C95FA-AC6E-42AD-9E06-ED8FB4AE4481}" srcOrd="0" destOrd="0" parTransId="{10CDAF5E-5A20-463A-BF8B-ABF0904FAA60}" sibTransId="{30166F95-B9C6-4B03-9F54-D98DDDA47BD7}"/>
    <dgm:cxn modelId="{2E27B91C-A91A-DB41-B580-0278F611E8FC}" type="presOf" srcId="{A01F1551-93B6-AC49-8140-811134DA9CD2}" destId="{942EABE6-E518-7E48-AC0C-A735113B802F}" srcOrd="0" destOrd="0" presId="urn:microsoft.com/office/officeart/2005/8/layout/orgChart1"/>
    <dgm:cxn modelId="{ADBD6E1D-2EA8-4964-B29A-36CC5DABE86C}" type="presOf" srcId="{BCCFCAF4-25CD-40B7-BFE1-33975E348780}" destId="{119DF0F3-261F-48F0-B937-A0B2C5B3167F}" srcOrd="0" destOrd="0" presId="urn:microsoft.com/office/officeart/2005/8/layout/orgChart1"/>
    <dgm:cxn modelId="{5638A329-508D-416A-BC95-E20A6C4272A5}" type="presOf" srcId="{D39C253C-D531-4B25-A6B5-CDC2A47F9C5D}" destId="{878E0E25-9399-4B41-BF8E-6472D76553C3}" srcOrd="0" destOrd="0" presId="urn:microsoft.com/office/officeart/2005/8/layout/orgChart1"/>
    <dgm:cxn modelId="{BF3F732A-034F-4F1F-A8F3-4D7754AC4E34}" type="presOf" srcId="{7B304981-5C00-4FEA-B3C2-D385105D1C95}" destId="{9DB60DBC-EAB4-4D4F-AFBA-93C26761ACF9}" srcOrd="0" destOrd="0" presId="urn:microsoft.com/office/officeart/2005/8/layout/orgChart1"/>
    <dgm:cxn modelId="{DAA2AA30-086A-254B-BEE0-4565962FFE9C}" type="presOf" srcId="{A01F1551-93B6-AC49-8140-811134DA9CD2}" destId="{8E6E4A03-7451-354D-B201-18B77718848F}" srcOrd="1" destOrd="0" presId="urn:microsoft.com/office/officeart/2005/8/layout/orgChart1"/>
    <dgm:cxn modelId="{C25FDE63-189F-48D7-A650-04E82509913B}" type="presOf" srcId="{20059A3C-904B-486B-8FAF-6153EBD8B90E}" destId="{2327DDC9-043F-4ABC-B89C-02DAB03C417F}" srcOrd="0" destOrd="0" presId="urn:microsoft.com/office/officeart/2005/8/layout/orgChart1"/>
    <dgm:cxn modelId="{573CD544-EDE2-4AB9-86B5-36B5F344B2A9}" type="presOf" srcId="{698C95FA-AC6E-42AD-9E06-ED8FB4AE4481}" destId="{DD662505-9301-42FF-A730-B24BD2959F5E}" srcOrd="0" destOrd="0" presId="urn:microsoft.com/office/officeart/2005/8/layout/orgChart1"/>
    <dgm:cxn modelId="{B60C8F45-EC47-9A48-9B5D-9CEC94A57581}" srcId="{626A9075-EAE6-46AF-B623-5174287B5612}" destId="{A01F1551-93B6-AC49-8140-811134DA9CD2}" srcOrd="3" destOrd="0" parTransId="{A8AC4331-BD5F-744D-BB61-3B30EF68B07D}" sibTransId="{20CB199E-C5F6-234D-A8C9-167A71561109}"/>
    <dgm:cxn modelId="{31ED1E69-9F91-4B1D-A9EB-11E9CDB137E3}" srcId="{698C95FA-AC6E-42AD-9E06-ED8FB4AE4481}" destId="{BCCFCAF4-25CD-40B7-BFE1-33975E348780}" srcOrd="0" destOrd="0" parTransId="{20059A3C-904B-486B-8FAF-6153EBD8B90E}" sibTransId="{AADDC152-6DD9-4DFD-AE7D-55E4FDD21BD1}"/>
    <dgm:cxn modelId="{0E23604E-E726-41C6-AFAC-4C70FAE17C34}" srcId="{626A9075-EAE6-46AF-B623-5174287B5612}" destId="{3EB083DB-020C-4E98-8135-E5587A862064}" srcOrd="1" destOrd="0" parTransId="{04699529-0C99-4A08-9D7F-4156EC8D1524}" sibTransId="{96D22AE9-ED98-4BE4-8EAB-FDA1A8E4FF01}"/>
    <dgm:cxn modelId="{701FCD78-575B-4B8D-B101-9DC00DD90E0C}" type="presOf" srcId="{D39C253C-D531-4B25-A6B5-CDC2A47F9C5D}" destId="{4F04CC1D-5816-4D9C-AA68-7CDC8AD60CBA}" srcOrd="1" destOrd="0" presId="urn:microsoft.com/office/officeart/2005/8/layout/orgChart1"/>
    <dgm:cxn modelId="{A302D278-A620-4778-A3C2-A8BCE2F84F11}" type="presOf" srcId="{BCCFCAF4-25CD-40B7-BFE1-33975E348780}" destId="{15E6A8EF-47D3-407D-B77B-3D478299C572}" srcOrd="1" destOrd="0" presId="urn:microsoft.com/office/officeart/2005/8/layout/orgChart1"/>
    <dgm:cxn modelId="{DE69287E-D140-4152-90E5-BD0EC6037463}" type="presOf" srcId="{34992F02-6805-4FB5-8859-8E6AD9406A0B}" destId="{D942266A-49DD-41E4-822D-C4E08B38775D}" srcOrd="0" destOrd="0" presId="urn:microsoft.com/office/officeart/2005/8/layout/orgChart1"/>
    <dgm:cxn modelId="{C8FAF289-EE97-4DD5-9245-9D56179DEAE5}" type="presOf" srcId="{3EB083DB-020C-4E98-8135-E5587A862064}" destId="{1338F5FB-770C-43A1-9C4A-31562035D1D3}" srcOrd="1" destOrd="0" presId="urn:microsoft.com/office/officeart/2005/8/layout/orgChart1"/>
    <dgm:cxn modelId="{9F4B2EAA-CDB1-4D0F-8934-F00D705528D2}" srcId="{626A9075-EAE6-46AF-B623-5174287B5612}" destId="{D39C253C-D531-4B25-A6B5-CDC2A47F9C5D}" srcOrd="2" destOrd="0" parTransId="{7B304981-5C00-4FEA-B3C2-D385105D1C95}" sibTransId="{5A0B7F7F-54B0-4590-802F-77C27EE03F84}"/>
    <dgm:cxn modelId="{17858AB5-456E-427B-97DF-8E106E808113}" type="presOf" srcId="{626A9075-EAE6-46AF-B623-5174287B5612}" destId="{E773CF85-35AE-4D1C-8967-362A15B7FEE7}" srcOrd="0" destOrd="0" presId="urn:microsoft.com/office/officeart/2005/8/layout/orgChart1"/>
    <dgm:cxn modelId="{27AC24BB-341E-471A-B14D-27C749ABB3A5}" type="presOf" srcId="{10CDAF5E-5A20-463A-BF8B-ABF0904FAA60}" destId="{4BB5E5A1-1D0C-4DB1-8136-D012B2E08400}" srcOrd="0" destOrd="0" presId="urn:microsoft.com/office/officeart/2005/8/layout/orgChart1"/>
    <dgm:cxn modelId="{D74B22D3-4BDD-4C1A-9D38-74E465CC4E42}" type="presOf" srcId="{3EB083DB-020C-4E98-8135-E5587A862064}" destId="{676C1630-C136-41E2-AAFF-C9BB8E33CEE6}" srcOrd="0" destOrd="0" presId="urn:microsoft.com/office/officeart/2005/8/layout/orgChart1"/>
    <dgm:cxn modelId="{86BF21D9-56F2-48F1-B122-3D78553BB841}" type="presOf" srcId="{04699529-0C99-4A08-9D7F-4156EC8D1524}" destId="{3E61F2D6-856B-4017-BB9C-4E1C3DAA32CF}" srcOrd="0" destOrd="0" presId="urn:microsoft.com/office/officeart/2005/8/layout/orgChart1"/>
    <dgm:cxn modelId="{2A1025DF-97AF-4493-B059-F98E8B780F80}" type="presOf" srcId="{626A9075-EAE6-46AF-B623-5174287B5612}" destId="{57836314-5577-41F7-B5BD-F31F2AB88D04}" srcOrd="1" destOrd="0" presId="urn:microsoft.com/office/officeart/2005/8/layout/orgChart1"/>
    <dgm:cxn modelId="{FD4210E0-DE36-45EF-B997-BB9B157B579B}" srcId="{34992F02-6805-4FB5-8859-8E6AD9406A0B}" destId="{626A9075-EAE6-46AF-B623-5174287B5612}" srcOrd="0" destOrd="0" parTransId="{905CF303-7E06-487B-BC2B-D48A9DB51040}" sibTransId="{FD6B3E37-1D23-4906-959E-FC17F9B81428}"/>
    <dgm:cxn modelId="{9643C2FC-E1FD-45B7-8B74-E58D8E112936}" type="presOf" srcId="{698C95FA-AC6E-42AD-9E06-ED8FB4AE4481}" destId="{3BA3290C-F17B-4B0D-950B-31CABDC7EA3C}" srcOrd="1" destOrd="0" presId="urn:microsoft.com/office/officeart/2005/8/layout/orgChart1"/>
    <dgm:cxn modelId="{18BB3D6B-FFC1-4D44-A026-671E6E5F4054}" type="presParOf" srcId="{D942266A-49DD-41E4-822D-C4E08B38775D}" destId="{B8AA88C0-9DD1-47A3-A38C-85507B42D140}" srcOrd="0" destOrd="0" presId="urn:microsoft.com/office/officeart/2005/8/layout/orgChart1"/>
    <dgm:cxn modelId="{55102E42-E02E-4353-8028-F3E26A4C3D1F}" type="presParOf" srcId="{B8AA88C0-9DD1-47A3-A38C-85507B42D140}" destId="{60DE44D2-E555-4B99-8B33-0FBD858076BF}" srcOrd="0" destOrd="0" presId="urn:microsoft.com/office/officeart/2005/8/layout/orgChart1"/>
    <dgm:cxn modelId="{43B80DDC-8A54-487A-AFA0-05CC889B1618}" type="presParOf" srcId="{60DE44D2-E555-4B99-8B33-0FBD858076BF}" destId="{E773CF85-35AE-4D1C-8967-362A15B7FEE7}" srcOrd="0" destOrd="0" presId="urn:microsoft.com/office/officeart/2005/8/layout/orgChart1"/>
    <dgm:cxn modelId="{A2F2FAC0-1E2E-457A-8F84-72AF9B066901}" type="presParOf" srcId="{60DE44D2-E555-4B99-8B33-0FBD858076BF}" destId="{57836314-5577-41F7-B5BD-F31F2AB88D04}" srcOrd="1" destOrd="0" presId="urn:microsoft.com/office/officeart/2005/8/layout/orgChart1"/>
    <dgm:cxn modelId="{D59DF41B-DD59-4B4E-9A90-22C79222CF09}" type="presParOf" srcId="{B8AA88C0-9DD1-47A3-A38C-85507B42D140}" destId="{B3F4BECB-172C-483B-ADE0-6F371E488656}" srcOrd="1" destOrd="0" presId="urn:microsoft.com/office/officeart/2005/8/layout/orgChart1"/>
    <dgm:cxn modelId="{69E131D5-69A6-40E6-9500-BEF0C9F66834}" type="presParOf" srcId="{B8AA88C0-9DD1-47A3-A38C-85507B42D140}" destId="{EC2D1816-8F3E-46BB-8062-232E924DFCBE}" srcOrd="2" destOrd="0" presId="urn:microsoft.com/office/officeart/2005/8/layout/orgChart1"/>
    <dgm:cxn modelId="{2BA165AE-7982-494B-9331-3A1150302CB4}" type="presParOf" srcId="{EC2D1816-8F3E-46BB-8062-232E924DFCBE}" destId="{4BB5E5A1-1D0C-4DB1-8136-D012B2E08400}" srcOrd="0" destOrd="0" presId="urn:microsoft.com/office/officeart/2005/8/layout/orgChart1"/>
    <dgm:cxn modelId="{CA8B7201-011D-46AD-8866-F7A6A4D4458C}" type="presParOf" srcId="{EC2D1816-8F3E-46BB-8062-232E924DFCBE}" destId="{062A0330-7C8D-4732-B014-DBB17CF51DFD}" srcOrd="1" destOrd="0" presId="urn:microsoft.com/office/officeart/2005/8/layout/orgChart1"/>
    <dgm:cxn modelId="{86C42109-3944-4C34-832B-D7E2B7F80CAB}" type="presParOf" srcId="{062A0330-7C8D-4732-B014-DBB17CF51DFD}" destId="{FEC0FB9F-9750-4670-A159-9E2619371035}" srcOrd="0" destOrd="0" presId="urn:microsoft.com/office/officeart/2005/8/layout/orgChart1"/>
    <dgm:cxn modelId="{1BE89F59-3175-4BAC-99FE-046C150949BA}" type="presParOf" srcId="{FEC0FB9F-9750-4670-A159-9E2619371035}" destId="{DD662505-9301-42FF-A730-B24BD2959F5E}" srcOrd="0" destOrd="0" presId="urn:microsoft.com/office/officeart/2005/8/layout/orgChart1"/>
    <dgm:cxn modelId="{7C468391-852D-41F8-867B-B5066F620BE5}" type="presParOf" srcId="{FEC0FB9F-9750-4670-A159-9E2619371035}" destId="{3BA3290C-F17B-4B0D-950B-31CABDC7EA3C}" srcOrd="1" destOrd="0" presId="urn:microsoft.com/office/officeart/2005/8/layout/orgChart1"/>
    <dgm:cxn modelId="{FD584C1A-80DB-4572-8D02-8BADD8A2FD5F}" type="presParOf" srcId="{062A0330-7C8D-4732-B014-DBB17CF51DFD}" destId="{1EE0FE66-7263-412D-AAD8-9E31FB93AC24}" srcOrd="1" destOrd="0" presId="urn:microsoft.com/office/officeart/2005/8/layout/orgChart1"/>
    <dgm:cxn modelId="{959896DE-7EDD-4C85-881E-46005EE4C061}" type="presParOf" srcId="{062A0330-7C8D-4732-B014-DBB17CF51DFD}" destId="{2C537430-45F7-4220-988B-E3010E77D7EC}" srcOrd="2" destOrd="0" presId="urn:microsoft.com/office/officeart/2005/8/layout/orgChart1"/>
    <dgm:cxn modelId="{6AD4BB09-1735-462B-A9D7-17573F8C90A4}" type="presParOf" srcId="{2C537430-45F7-4220-988B-E3010E77D7EC}" destId="{2327DDC9-043F-4ABC-B89C-02DAB03C417F}" srcOrd="0" destOrd="0" presId="urn:microsoft.com/office/officeart/2005/8/layout/orgChart1"/>
    <dgm:cxn modelId="{6B0231BB-6C06-4202-A280-243E05DB37BE}" type="presParOf" srcId="{2C537430-45F7-4220-988B-E3010E77D7EC}" destId="{A1DA7E3B-0FEE-4C75-98B3-94BBC1A78F7F}" srcOrd="1" destOrd="0" presId="urn:microsoft.com/office/officeart/2005/8/layout/orgChart1"/>
    <dgm:cxn modelId="{55E48379-6735-4EA3-9E8F-B97EA1E2CCA7}" type="presParOf" srcId="{A1DA7E3B-0FEE-4C75-98B3-94BBC1A78F7F}" destId="{98006B84-D745-411D-BD18-C24E78609C9A}" srcOrd="0" destOrd="0" presId="urn:microsoft.com/office/officeart/2005/8/layout/orgChart1"/>
    <dgm:cxn modelId="{937D1C47-2F36-4614-9035-557D59126E41}" type="presParOf" srcId="{98006B84-D745-411D-BD18-C24E78609C9A}" destId="{119DF0F3-261F-48F0-B937-A0B2C5B3167F}" srcOrd="0" destOrd="0" presId="urn:microsoft.com/office/officeart/2005/8/layout/orgChart1"/>
    <dgm:cxn modelId="{BD74E828-9DC2-4CE3-A860-A343638255D8}" type="presParOf" srcId="{98006B84-D745-411D-BD18-C24E78609C9A}" destId="{15E6A8EF-47D3-407D-B77B-3D478299C572}" srcOrd="1" destOrd="0" presId="urn:microsoft.com/office/officeart/2005/8/layout/orgChart1"/>
    <dgm:cxn modelId="{0BA7ADFB-52DA-4109-BBD6-114FE1D3A6B2}" type="presParOf" srcId="{A1DA7E3B-0FEE-4C75-98B3-94BBC1A78F7F}" destId="{09054662-BA72-4874-90D7-2F1E83B6CC88}" srcOrd="1" destOrd="0" presId="urn:microsoft.com/office/officeart/2005/8/layout/orgChart1"/>
    <dgm:cxn modelId="{4B1688A5-7FF2-4EBF-B8B0-D2C8C1B3EC82}" type="presParOf" srcId="{A1DA7E3B-0FEE-4C75-98B3-94BBC1A78F7F}" destId="{D7CD5160-4FEF-4E56-9DB4-22F878DDD364}" srcOrd="2" destOrd="0" presId="urn:microsoft.com/office/officeart/2005/8/layout/orgChart1"/>
    <dgm:cxn modelId="{D689F339-A3A6-42B6-8848-560B8C631108}" type="presParOf" srcId="{EC2D1816-8F3E-46BB-8062-232E924DFCBE}" destId="{3E61F2D6-856B-4017-BB9C-4E1C3DAA32CF}" srcOrd="2" destOrd="0" presId="urn:microsoft.com/office/officeart/2005/8/layout/orgChart1"/>
    <dgm:cxn modelId="{23F6EDEB-1B59-47E5-8BFD-9C2EB71D144C}" type="presParOf" srcId="{EC2D1816-8F3E-46BB-8062-232E924DFCBE}" destId="{6F40BCF8-4A6B-4F54-87AB-55AA10A13922}" srcOrd="3" destOrd="0" presId="urn:microsoft.com/office/officeart/2005/8/layout/orgChart1"/>
    <dgm:cxn modelId="{0F62CE3A-C15B-426C-8BAC-9485FEFB2DB8}" type="presParOf" srcId="{6F40BCF8-4A6B-4F54-87AB-55AA10A13922}" destId="{A4C00EA9-2941-4FC4-9D1F-CE3E68227304}" srcOrd="0" destOrd="0" presId="urn:microsoft.com/office/officeart/2005/8/layout/orgChart1"/>
    <dgm:cxn modelId="{35D8AA3E-222E-4DFC-8098-C65CD22C1568}" type="presParOf" srcId="{A4C00EA9-2941-4FC4-9D1F-CE3E68227304}" destId="{676C1630-C136-41E2-AAFF-C9BB8E33CEE6}" srcOrd="0" destOrd="0" presId="urn:microsoft.com/office/officeart/2005/8/layout/orgChart1"/>
    <dgm:cxn modelId="{9A0E5106-1D42-4836-8658-8DCD5D5FD5DF}" type="presParOf" srcId="{A4C00EA9-2941-4FC4-9D1F-CE3E68227304}" destId="{1338F5FB-770C-43A1-9C4A-31562035D1D3}" srcOrd="1" destOrd="0" presId="urn:microsoft.com/office/officeart/2005/8/layout/orgChart1"/>
    <dgm:cxn modelId="{9E1B32EC-8D8A-41DF-B0EC-CBB7CA5B1C9A}" type="presParOf" srcId="{6F40BCF8-4A6B-4F54-87AB-55AA10A13922}" destId="{0AF5157B-2FE7-497A-9D65-74E05161DE33}" srcOrd="1" destOrd="0" presId="urn:microsoft.com/office/officeart/2005/8/layout/orgChart1"/>
    <dgm:cxn modelId="{09F4FF08-8BDC-46D6-914D-A2FFC92CD52F}" type="presParOf" srcId="{6F40BCF8-4A6B-4F54-87AB-55AA10A13922}" destId="{6080D760-3634-4E42-8A83-C45BD11B2B56}" srcOrd="2" destOrd="0" presId="urn:microsoft.com/office/officeart/2005/8/layout/orgChart1"/>
    <dgm:cxn modelId="{6A8120FF-BB82-4444-8F9D-17C01554E037}" type="presParOf" srcId="{EC2D1816-8F3E-46BB-8062-232E924DFCBE}" destId="{9DB60DBC-EAB4-4D4F-AFBA-93C26761ACF9}" srcOrd="4" destOrd="0" presId="urn:microsoft.com/office/officeart/2005/8/layout/orgChart1"/>
    <dgm:cxn modelId="{CDE9EED4-83BF-4DF9-B534-FC00887D7CF5}" type="presParOf" srcId="{EC2D1816-8F3E-46BB-8062-232E924DFCBE}" destId="{EADF2844-6ACB-4226-A6BE-77422D86F24F}" srcOrd="5" destOrd="0" presId="urn:microsoft.com/office/officeart/2005/8/layout/orgChart1"/>
    <dgm:cxn modelId="{01BD3251-3EC7-442D-87F7-921082014FC8}" type="presParOf" srcId="{EADF2844-6ACB-4226-A6BE-77422D86F24F}" destId="{137E1E6C-1D57-43D2-AC8A-13EF591DCE01}" srcOrd="0" destOrd="0" presId="urn:microsoft.com/office/officeart/2005/8/layout/orgChart1"/>
    <dgm:cxn modelId="{6AD6AECB-0FB8-4E14-BE61-E083B0438E25}" type="presParOf" srcId="{137E1E6C-1D57-43D2-AC8A-13EF591DCE01}" destId="{878E0E25-9399-4B41-BF8E-6472D76553C3}" srcOrd="0" destOrd="0" presId="urn:microsoft.com/office/officeart/2005/8/layout/orgChart1"/>
    <dgm:cxn modelId="{56A2292C-5A6E-4DE7-BF27-214ACBE3C6DD}" type="presParOf" srcId="{137E1E6C-1D57-43D2-AC8A-13EF591DCE01}" destId="{4F04CC1D-5816-4D9C-AA68-7CDC8AD60CBA}" srcOrd="1" destOrd="0" presId="urn:microsoft.com/office/officeart/2005/8/layout/orgChart1"/>
    <dgm:cxn modelId="{F3F7A357-AC02-455C-A213-0E0C8E61E7BA}" type="presParOf" srcId="{EADF2844-6ACB-4226-A6BE-77422D86F24F}" destId="{16EDD633-87B1-402B-A067-745373E4B289}" srcOrd="1" destOrd="0" presId="urn:microsoft.com/office/officeart/2005/8/layout/orgChart1"/>
    <dgm:cxn modelId="{19DC6566-E535-4512-BC92-E4D03CA91E34}" type="presParOf" srcId="{EADF2844-6ACB-4226-A6BE-77422D86F24F}" destId="{7BA7538E-22A1-49F8-AB91-6A51C0F0F01C}" srcOrd="2" destOrd="0" presId="urn:microsoft.com/office/officeart/2005/8/layout/orgChart1"/>
    <dgm:cxn modelId="{DD12BB86-CD95-C54D-B09F-2297489E2D5F}" type="presParOf" srcId="{EC2D1816-8F3E-46BB-8062-232E924DFCBE}" destId="{6C8ED724-1FF7-CE4C-A5C0-B18A7B367986}" srcOrd="6" destOrd="0" presId="urn:microsoft.com/office/officeart/2005/8/layout/orgChart1"/>
    <dgm:cxn modelId="{657275CE-A5F3-274B-AD6B-8943A65D5844}" type="presParOf" srcId="{EC2D1816-8F3E-46BB-8062-232E924DFCBE}" destId="{4A8C2075-BACB-024D-B702-D8B20FDCC2F1}" srcOrd="7" destOrd="0" presId="urn:microsoft.com/office/officeart/2005/8/layout/orgChart1"/>
    <dgm:cxn modelId="{5661FCA0-3A22-0C47-A781-A75CBDA7C340}" type="presParOf" srcId="{4A8C2075-BACB-024D-B702-D8B20FDCC2F1}" destId="{7C4082F6-86A8-9E46-AA47-A32D16666BC5}" srcOrd="0" destOrd="0" presId="urn:microsoft.com/office/officeart/2005/8/layout/orgChart1"/>
    <dgm:cxn modelId="{82E66603-E437-6C44-8B35-7037D5618BF4}" type="presParOf" srcId="{7C4082F6-86A8-9E46-AA47-A32D16666BC5}" destId="{942EABE6-E518-7E48-AC0C-A735113B802F}" srcOrd="0" destOrd="0" presId="urn:microsoft.com/office/officeart/2005/8/layout/orgChart1"/>
    <dgm:cxn modelId="{E89E9D10-2E32-924B-A822-AC312D1CA71C}" type="presParOf" srcId="{7C4082F6-86A8-9E46-AA47-A32D16666BC5}" destId="{8E6E4A03-7451-354D-B201-18B77718848F}" srcOrd="1" destOrd="0" presId="urn:microsoft.com/office/officeart/2005/8/layout/orgChart1"/>
    <dgm:cxn modelId="{3FCF8FF1-8E1C-E54F-936F-B95F38127C7D}" type="presParOf" srcId="{4A8C2075-BACB-024D-B702-D8B20FDCC2F1}" destId="{8B667193-F4D4-C543-88DB-332E4B8F556A}" srcOrd="1" destOrd="0" presId="urn:microsoft.com/office/officeart/2005/8/layout/orgChart1"/>
    <dgm:cxn modelId="{7D6B693F-34C5-9846-874F-1C49A4F9D266}" type="presParOf" srcId="{4A8C2075-BACB-024D-B702-D8B20FDCC2F1}" destId="{5EF85504-C5F6-C64D-BD78-4A50B34510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992F02-6805-4FB5-8859-8E6AD9406A0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E04771-642B-40AE-9909-AEB246510EB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Christy Friend</a:t>
          </a:r>
        </a:p>
        <a:p>
          <a:r>
            <a:rPr lang="en-US" sz="1400" b="0" dirty="0">
              <a:ln w="6350">
                <a:noFill/>
              </a:ln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Senior Associate Dean for Undergraduate Studies</a:t>
          </a:r>
          <a:endParaRPr lang="en-US" sz="1400" b="1" dirty="0">
            <a:ln w="6350">
              <a:noFill/>
            </a:ln>
            <a:solidFill>
              <a:sysClr val="windowText" lastClr="000000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6FF49516-CC77-46F1-B6CD-1A8046F57EF1}" type="sibTrans" cxnId="{FEF13D12-3942-4C9D-8DB6-84E788118964}">
      <dgm:prSet/>
      <dgm:spPr/>
      <dgm:t>
        <a:bodyPr/>
        <a:lstStyle/>
        <a:p>
          <a:endParaRPr lang="en-US"/>
        </a:p>
      </dgm:t>
    </dgm:pt>
    <dgm:pt modelId="{3EFAC5E6-319F-4759-95E6-FE2767B83EB6}" type="parTrans" cxnId="{FEF13D12-3942-4C9D-8DB6-84E788118964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 sz="100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407BA5CC-AF56-4425-8247-EF15E49C5A2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3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Michael Davis</a:t>
          </a:r>
        </a:p>
        <a:p>
          <a:r>
            <a:rPr lang="en-US" sz="13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Acad Mgr &amp; Dean's Advisor</a:t>
          </a:r>
        </a:p>
      </dgm:t>
    </dgm:pt>
    <dgm:pt modelId="{22270D37-CB5D-4D19-92AA-8F85AB12D124}" type="sibTrans" cxnId="{972738BA-1507-4D6D-B81A-6557D66FE4E1}">
      <dgm:prSet/>
      <dgm:spPr/>
      <dgm:t>
        <a:bodyPr/>
        <a:lstStyle/>
        <a:p>
          <a:endParaRPr lang="en-US"/>
        </a:p>
      </dgm:t>
    </dgm:pt>
    <dgm:pt modelId="{CA566363-AA18-4A4D-8AB5-C7F21AFE2FD6}" type="parTrans" cxnId="{972738BA-1507-4D6D-B81A-6557D66FE4E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 sz="120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7288CEA5-C30D-4A00-920B-77B107F3774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3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Nora Dragovic</a:t>
          </a:r>
        </a:p>
        <a:p>
          <a:r>
            <a:rPr lang="en-US" sz="13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for Students, Sci/Math</a:t>
          </a:r>
        </a:p>
      </dgm:t>
    </dgm:pt>
    <dgm:pt modelId="{B1B54E64-DDE9-49EE-A4E9-6AFDFAFC3638}" type="sibTrans" cxnId="{979606E4-2E59-40D2-A11C-7405820E6CF4}">
      <dgm:prSet/>
      <dgm:spPr/>
      <dgm:t>
        <a:bodyPr/>
        <a:lstStyle/>
        <a:p>
          <a:endParaRPr lang="en-US"/>
        </a:p>
      </dgm:t>
    </dgm:pt>
    <dgm:pt modelId="{85FE5A28-6D4A-42CA-8FBA-619923433675}" type="parTrans" cxnId="{979606E4-2E59-40D2-A11C-7405820E6CF4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 sz="120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CFFF272D-95C0-496F-91DA-C3E2F772842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3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Travis Gardner</a:t>
          </a:r>
        </a:p>
        <a:p>
          <a:r>
            <a:rPr lang="en-US" sz="13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Acad Advisor for Undeclared Stud</a:t>
          </a:r>
        </a:p>
      </dgm:t>
    </dgm:pt>
    <dgm:pt modelId="{3DB54A98-9AAF-47E9-9758-31E4CFDBC6FC}" type="sibTrans" cxnId="{15BE589C-3BC9-41D6-A3BA-7EE6EF001F68}">
      <dgm:prSet/>
      <dgm:spPr/>
      <dgm:t>
        <a:bodyPr/>
        <a:lstStyle/>
        <a:p>
          <a:endParaRPr lang="en-US"/>
        </a:p>
      </dgm:t>
    </dgm:pt>
    <dgm:pt modelId="{D99049FD-0A34-417D-A1DE-DFDB37639F76}" type="parTrans" cxnId="{15BE589C-3BC9-41D6-A3BA-7EE6EF001F68}">
      <dgm:prSet/>
      <dgm:spPr>
        <a:ln w="9525">
          <a:solidFill>
            <a:schemeClr val="bg1">
              <a:lumMod val="50000"/>
            </a:schemeClr>
          </a:solidFill>
          <a:prstDash val="dash"/>
        </a:ln>
      </dgm:spPr>
      <dgm:t>
        <a:bodyPr/>
        <a:lstStyle/>
        <a:p>
          <a:endParaRPr lang="en-US" sz="1200"/>
        </a:p>
      </dgm:t>
    </dgm:pt>
    <dgm:pt modelId="{A6825726-20CF-4E84-B42C-DB62011238C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3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Dawn Hiller</a:t>
          </a:r>
        </a:p>
        <a:p>
          <a:r>
            <a:rPr lang="en-US" sz="13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for Students, Arts, Hum &amp; SS</a:t>
          </a:r>
        </a:p>
      </dgm:t>
    </dgm:pt>
    <dgm:pt modelId="{3E35FEE7-2934-447F-910E-EE2DEDF04A06}" type="sibTrans" cxnId="{21895D64-E832-4FCE-B5DB-0EA592EF4F25}">
      <dgm:prSet/>
      <dgm:spPr/>
      <dgm:t>
        <a:bodyPr/>
        <a:lstStyle/>
        <a:p>
          <a:endParaRPr lang="en-US"/>
        </a:p>
      </dgm:t>
    </dgm:pt>
    <dgm:pt modelId="{1608C54F-5F13-43D7-BC3E-E1217147EAC4}" type="parTrans" cxnId="{21895D64-E832-4FCE-B5DB-0EA592EF4F25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 sz="120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C0BB4774-E944-4714-B01A-ADD2E96F6B5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3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Alexis Mynio</a:t>
          </a:r>
        </a:p>
        <a:p>
          <a:r>
            <a:rPr lang="en-US" sz="13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Acad Advisor for Undeclared Stud</a:t>
          </a:r>
        </a:p>
      </dgm:t>
    </dgm:pt>
    <dgm:pt modelId="{34E5A549-45CC-4089-A1B5-427AC5DC57E9}" type="sibTrans" cxnId="{8AE1CF56-F0E6-4B78-8A83-26D69A78D98B}">
      <dgm:prSet/>
      <dgm:spPr/>
      <dgm:t>
        <a:bodyPr/>
        <a:lstStyle/>
        <a:p>
          <a:endParaRPr lang="en-US"/>
        </a:p>
      </dgm:t>
    </dgm:pt>
    <dgm:pt modelId="{7CCBD7F4-1E77-4613-A105-FFB5FA1B4B8A}" type="parTrans" cxnId="{8AE1CF56-F0E6-4B78-8A83-26D69A78D98B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  <a:prstDash val="dash"/>
        </a:ln>
      </dgm:spPr>
      <dgm:t>
        <a:bodyPr/>
        <a:lstStyle/>
        <a:p>
          <a:endParaRPr lang="en-US" sz="120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356979F5-A3A1-4E11-A74D-58472893A2A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3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Doug Roberts</a:t>
          </a:r>
        </a:p>
        <a:p>
          <a:r>
            <a:rPr lang="en-US" sz="13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Acad Mgr &amp; Dean's Advisor</a:t>
          </a:r>
        </a:p>
      </dgm:t>
    </dgm:pt>
    <dgm:pt modelId="{1C3C8E1A-BFEF-4902-826D-2E13AC4D6269}" type="sibTrans" cxnId="{7E90E996-6FCA-4C68-8C14-90071D5D9540}">
      <dgm:prSet/>
      <dgm:spPr/>
      <dgm:t>
        <a:bodyPr/>
        <a:lstStyle/>
        <a:p>
          <a:endParaRPr lang="en-US"/>
        </a:p>
      </dgm:t>
    </dgm:pt>
    <dgm:pt modelId="{338AFF26-1D6F-47C3-9999-270AED6AF681}" type="parTrans" cxnId="{7E90E996-6FCA-4C68-8C14-90071D5D9540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 sz="120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A7259E18-25DF-490A-80E2-F7D768760E4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lnSpc>
              <a:spcPct val="150000"/>
            </a:lnSpc>
            <a:spcBef>
              <a:spcPts val="0"/>
            </a:spcBef>
            <a:spcAft>
              <a:spcPts val="0"/>
            </a:spcAft>
          </a:pPr>
          <a:r>
            <a:rPr lang="en-US" sz="13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Jennifer </a:t>
          </a:r>
          <a:r>
            <a:rPr lang="en-US" sz="1300" b="1" dirty="0" err="1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Leist</a:t>
          </a:r>
          <a:br>
            <a:rPr lang="en-US" sz="13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3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Dean's Advisor</a:t>
          </a:r>
        </a:p>
      </dgm:t>
    </dgm:pt>
    <dgm:pt modelId="{8DE5EA78-F613-4F54-9863-1E8125546D71}" type="sibTrans" cxnId="{8BED0794-F665-4770-B0D5-0774A2EF5796}">
      <dgm:prSet/>
      <dgm:spPr/>
      <dgm:t>
        <a:bodyPr/>
        <a:lstStyle/>
        <a:p>
          <a:endParaRPr lang="en-US"/>
        </a:p>
      </dgm:t>
    </dgm:pt>
    <dgm:pt modelId="{FF7EB48A-3331-4657-BEA1-F8C75B8FBAFE}" type="parTrans" cxnId="{8BED0794-F665-4770-B0D5-0774A2EF5796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 sz="1200">
            <a:ln w="6350">
              <a:noFill/>
            </a:ln>
          </a:endParaRPr>
        </a:p>
      </dgm:t>
    </dgm:pt>
    <dgm:pt modelId="{7FE4E93A-7F74-4748-B05C-B9A80BC09D9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3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Anna </a:t>
          </a:r>
          <a:r>
            <a:rPr lang="en-US" sz="1300" b="1" dirty="0" err="1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Stiglbauer</a:t>
          </a:r>
          <a:endParaRPr lang="en-US" sz="1300" b="1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  <a:p>
          <a:r>
            <a:rPr lang="en-US" sz="13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Dean’s Advisor</a:t>
          </a:r>
        </a:p>
      </dgm:t>
    </dgm:pt>
    <dgm:pt modelId="{41A558F7-C840-450D-B361-F53CF6AA6156}" type="parTrans" cxnId="{2FEC1D07-07D4-45FE-9220-AE589F11716D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83BA29F8-AF0D-4D40-B624-19EDF4485C65}" type="sibTrans" cxnId="{2FEC1D07-07D4-45FE-9220-AE589F11716D}">
      <dgm:prSet/>
      <dgm:spPr/>
      <dgm:t>
        <a:bodyPr/>
        <a:lstStyle/>
        <a:p>
          <a:endParaRPr lang="en-US"/>
        </a:p>
      </dgm:t>
    </dgm:pt>
    <dgm:pt modelId="{2F67C740-CB90-44AC-BE41-9F3366787DE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3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Alison Hogue</a:t>
          </a:r>
        </a:p>
        <a:p>
          <a:r>
            <a:rPr lang="en-US" sz="13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for Recruitment and Retention</a:t>
          </a:r>
        </a:p>
      </dgm:t>
    </dgm:pt>
    <dgm:pt modelId="{02EFF7B8-4120-48CC-8746-FBAD29C611F0}" type="parTrans" cxnId="{50D96ED3-6A13-4627-A392-6346E41176E6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89928810-AD56-4786-B598-83FA9CB4270B}" type="sibTrans" cxnId="{50D96ED3-6A13-4627-A392-6346E41176E6}">
      <dgm:prSet/>
      <dgm:spPr/>
      <dgm:t>
        <a:bodyPr/>
        <a:lstStyle/>
        <a:p>
          <a:endParaRPr lang="en-US"/>
        </a:p>
      </dgm:t>
    </dgm:pt>
    <dgm:pt modelId="{B7EC6050-22DA-44AF-955B-A9E81F809C69}">
      <dgm:prSet custT="1"/>
      <dgm:spPr>
        <a:solidFill>
          <a:schemeClr val="bg1"/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300" b="1" dirty="0">
              <a:solidFill>
                <a:schemeClr val="tx1"/>
              </a:solidFill>
              <a:latin typeface="Arial Narrow" panose="020B0606020202030204" pitchFamily="34" charset="0"/>
            </a:rPr>
            <a:t>Ashley Byrd-White</a:t>
          </a:r>
        </a:p>
        <a:p>
          <a:r>
            <a:rPr lang="en-US" sz="1300" b="0" dirty="0">
              <a:solidFill>
                <a:schemeClr val="tx1"/>
              </a:solidFill>
              <a:latin typeface="Arial Narrow" panose="020B0606020202030204" pitchFamily="34" charset="0"/>
            </a:rPr>
            <a:t>Director for Experiential Learning</a:t>
          </a:r>
        </a:p>
      </dgm:t>
    </dgm:pt>
    <dgm:pt modelId="{20AF2C20-A911-4F7E-A8B4-177899589A63}" type="parTrans" cxnId="{CEE8853E-60F6-4835-9064-74FFCA44DFBE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8DBE8DF3-D830-4B1E-886A-7C9AEC5C7E84}" type="sibTrans" cxnId="{CEE8853E-60F6-4835-9064-74FFCA44DFBE}">
      <dgm:prSet/>
      <dgm:spPr/>
      <dgm:t>
        <a:bodyPr/>
        <a:lstStyle/>
        <a:p>
          <a:endParaRPr lang="en-US"/>
        </a:p>
      </dgm:t>
    </dgm:pt>
    <dgm:pt modelId="{E81246B2-5214-6646-8993-DD57ED474AF1}" type="asst">
      <dgm:prSet custT="1"/>
      <dgm:spPr>
        <a:noFill/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200" b="1" dirty="0">
              <a:solidFill>
                <a:schemeClr val="tx1"/>
              </a:solidFill>
              <a:latin typeface="Arial Narrow" panose="020B0606020202030204" pitchFamily="34" charset="0"/>
            </a:rPr>
            <a:t>Vacant</a:t>
          </a:r>
        </a:p>
        <a:p>
          <a:r>
            <a:rPr lang="en-US" sz="1200" dirty="0">
              <a:solidFill>
                <a:schemeClr val="tx1"/>
              </a:solidFill>
              <a:latin typeface="Arial Narrow" panose="020B0606020202030204" pitchFamily="34" charset="0"/>
            </a:rPr>
            <a:t>Admin Coordinator  Study Abroad Liaison</a:t>
          </a:r>
        </a:p>
      </dgm:t>
    </dgm:pt>
    <dgm:pt modelId="{95485CC1-8673-1645-8818-9E71F6EC3B84}" type="parTrans" cxnId="{E2E275A2-A93C-2646-A5C8-B2530715EA95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E35BB8A1-1A2E-1F4A-A056-55F91F8DB5B4}" type="sibTrans" cxnId="{E2E275A2-A93C-2646-A5C8-B2530715EA95}">
      <dgm:prSet/>
      <dgm:spPr/>
      <dgm:t>
        <a:bodyPr/>
        <a:lstStyle/>
        <a:p>
          <a:endParaRPr lang="en-US"/>
        </a:p>
      </dgm:t>
    </dgm:pt>
    <dgm:pt modelId="{FAA77429-FC7A-43F6-822B-28DBEC05E85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/>
        </a:solidFill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300" b="1" dirty="0">
              <a:ln w="6350">
                <a:noFill/>
              </a:ln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Hazel Cooper</a:t>
          </a:r>
        </a:p>
        <a:p>
          <a:r>
            <a:rPr lang="en-US" sz="1300" b="0" dirty="0">
              <a:ln w="6350">
                <a:noFill/>
              </a:ln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Office Manager</a:t>
          </a:r>
        </a:p>
        <a:p>
          <a:endParaRPr lang="en-US" sz="1400" b="1" dirty="0">
            <a:ln w="6350">
              <a:noFill/>
            </a:ln>
            <a:solidFill>
              <a:sysClr val="windowText" lastClr="000000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D20888D9-5C9A-4982-9F4B-46ED2E99A8F8}" type="parTrans" cxnId="{388CCF97-6EE6-46A5-BF39-FD958A89E709}">
      <dgm:prSet/>
      <dgm:spPr>
        <a:ln w="3175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0E9F68C7-8B53-4CD4-AC9A-BA6A194B7B17}" type="sibTrans" cxnId="{388CCF97-6EE6-46A5-BF39-FD958A89E709}">
      <dgm:prSet/>
      <dgm:spPr/>
      <dgm:t>
        <a:bodyPr/>
        <a:lstStyle/>
        <a:p>
          <a:endParaRPr lang="en-US"/>
        </a:p>
      </dgm:t>
    </dgm:pt>
    <dgm:pt modelId="{D942266A-49DD-41E4-822D-C4E08B38775D}" type="pres">
      <dgm:prSet presAssocID="{34992F02-6805-4FB5-8859-8E6AD9406A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44C8110-407A-42CC-9668-B6EA92025121}" type="pres">
      <dgm:prSet presAssocID="{8BE04771-642B-40AE-9909-AEB246510EB5}" presName="hierRoot1" presStyleCnt="0">
        <dgm:presLayoutVars>
          <dgm:hierBranch/>
        </dgm:presLayoutVars>
      </dgm:prSet>
      <dgm:spPr/>
    </dgm:pt>
    <dgm:pt modelId="{8F970807-E585-447C-8F19-10BD543668A4}" type="pres">
      <dgm:prSet presAssocID="{8BE04771-642B-40AE-9909-AEB246510EB5}" presName="rootComposite1" presStyleCnt="0"/>
      <dgm:spPr/>
    </dgm:pt>
    <dgm:pt modelId="{1FDB09D5-E526-4E1C-83A4-100F59B96F08}" type="pres">
      <dgm:prSet presAssocID="{8BE04771-642B-40AE-9909-AEB246510EB5}" presName="rootText1" presStyleLbl="node0" presStyleIdx="0" presStyleCnt="1" custScaleX="412635" custScaleY="231076" custLinFactX="-89144" custLinFactNeighborX="-100000" custLinFactNeighborY="60820">
        <dgm:presLayoutVars>
          <dgm:chPref val="3"/>
        </dgm:presLayoutVars>
      </dgm:prSet>
      <dgm:spPr/>
    </dgm:pt>
    <dgm:pt modelId="{85AC2D50-D152-4B56-BAAA-400F0748253D}" type="pres">
      <dgm:prSet presAssocID="{8BE04771-642B-40AE-9909-AEB246510EB5}" presName="rootConnector1" presStyleLbl="node1" presStyleIdx="0" presStyleCnt="0"/>
      <dgm:spPr/>
    </dgm:pt>
    <dgm:pt modelId="{059BFE42-1B4C-45D2-8686-2D2A745D8CFD}" type="pres">
      <dgm:prSet presAssocID="{8BE04771-642B-40AE-9909-AEB246510EB5}" presName="hierChild2" presStyleCnt="0"/>
      <dgm:spPr/>
    </dgm:pt>
    <dgm:pt modelId="{FEE7E378-F3AA-4376-A9A2-801529029A49}" type="pres">
      <dgm:prSet presAssocID="{D20888D9-5C9A-4982-9F4B-46ED2E99A8F8}" presName="Name35" presStyleLbl="parChTrans1D2" presStyleIdx="0" presStyleCnt="5"/>
      <dgm:spPr/>
    </dgm:pt>
    <dgm:pt modelId="{64E29624-A642-41F3-BDF2-E78E52E58B7B}" type="pres">
      <dgm:prSet presAssocID="{FAA77429-FC7A-43F6-822B-28DBEC05E85E}" presName="hierRoot2" presStyleCnt="0">
        <dgm:presLayoutVars>
          <dgm:hierBranch val="init"/>
        </dgm:presLayoutVars>
      </dgm:prSet>
      <dgm:spPr/>
    </dgm:pt>
    <dgm:pt modelId="{FF517FD2-3AF2-4DF4-B6E7-51E07A78B666}" type="pres">
      <dgm:prSet presAssocID="{FAA77429-FC7A-43F6-822B-28DBEC05E85E}" presName="rootComposite" presStyleCnt="0"/>
      <dgm:spPr/>
    </dgm:pt>
    <dgm:pt modelId="{387B1394-6A26-407B-97C7-176DDD91F1E8}" type="pres">
      <dgm:prSet presAssocID="{FAA77429-FC7A-43F6-822B-28DBEC05E85E}" presName="rootText" presStyleLbl="node2" presStyleIdx="0" presStyleCnt="5" custScaleX="162177" custScaleY="429163" custLinFactX="128700" custLinFactNeighborX="200000" custLinFactNeighborY="71056">
        <dgm:presLayoutVars>
          <dgm:chPref val="3"/>
        </dgm:presLayoutVars>
      </dgm:prSet>
      <dgm:spPr/>
    </dgm:pt>
    <dgm:pt modelId="{0C8BF22B-6629-4DE6-8DD9-8C084FAD014E}" type="pres">
      <dgm:prSet presAssocID="{FAA77429-FC7A-43F6-822B-28DBEC05E85E}" presName="rootConnector" presStyleLbl="node2" presStyleIdx="0" presStyleCnt="5"/>
      <dgm:spPr/>
    </dgm:pt>
    <dgm:pt modelId="{4462E36E-C008-4827-89BC-5B22AE8FDD3D}" type="pres">
      <dgm:prSet presAssocID="{FAA77429-FC7A-43F6-822B-28DBEC05E85E}" presName="hierChild4" presStyleCnt="0"/>
      <dgm:spPr/>
    </dgm:pt>
    <dgm:pt modelId="{0C8B3C57-AF4B-4FD1-96BB-26D0FBF27E8C}" type="pres">
      <dgm:prSet presAssocID="{FAA77429-FC7A-43F6-822B-28DBEC05E85E}" presName="hierChild5" presStyleCnt="0"/>
      <dgm:spPr/>
    </dgm:pt>
    <dgm:pt modelId="{DA30D484-7C06-4C0E-BEA8-90CB23B2F460}" type="pres">
      <dgm:prSet presAssocID="{85FE5A28-6D4A-42CA-8FBA-619923433675}" presName="Name35" presStyleLbl="parChTrans1D2" presStyleIdx="1" presStyleCnt="5"/>
      <dgm:spPr/>
    </dgm:pt>
    <dgm:pt modelId="{0C4C4D11-3074-4683-8830-7719EF8A35B2}" type="pres">
      <dgm:prSet presAssocID="{7288CEA5-C30D-4A00-920B-77B107F37747}" presName="hierRoot2" presStyleCnt="0">
        <dgm:presLayoutVars>
          <dgm:hierBranch/>
        </dgm:presLayoutVars>
      </dgm:prSet>
      <dgm:spPr/>
    </dgm:pt>
    <dgm:pt modelId="{C9DBA054-D58E-4AF4-B244-EFDFDBC7BB59}" type="pres">
      <dgm:prSet presAssocID="{7288CEA5-C30D-4A00-920B-77B107F37747}" presName="rootComposite" presStyleCnt="0"/>
      <dgm:spPr/>
    </dgm:pt>
    <dgm:pt modelId="{1CBFAFB1-25E7-4E6E-8A63-5B12FFE906B8}" type="pres">
      <dgm:prSet presAssocID="{7288CEA5-C30D-4A00-920B-77B107F37747}" presName="rootText" presStyleLbl="node2" presStyleIdx="1" presStyleCnt="5" custAng="0" custScaleX="172513" custScaleY="452999" custLinFactX="-8983" custLinFactNeighborX="-100000" custLinFactNeighborY="62814">
        <dgm:presLayoutVars>
          <dgm:chPref val="3"/>
        </dgm:presLayoutVars>
      </dgm:prSet>
      <dgm:spPr/>
    </dgm:pt>
    <dgm:pt modelId="{45CAD3D0-BC59-40F9-A59F-29E8BD845B25}" type="pres">
      <dgm:prSet presAssocID="{7288CEA5-C30D-4A00-920B-77B107F37747}" presName="rootConnector" presStyleLbl="node2" presStyleIdx="1" presStyleCnt="5"/>
      <dgm:spPr/>
    </dgm:pt>
    <dgm:pt modelId="{B5A64973-6374-44A3-B312-8FADA9364CBE}" type="pres">
      <dgm:prSet presAssocID="{7288CEA5-C30D-4A00-920B-77B107F37747}" presName="hierChild4" presStyleCnt="0"/>
      <dgm:spPr/>
    </dgm:pt>
    <dgm:pt modelId="{8A62EA92-48B6-4EA2-A440-2D4FAB4D9EFA}" type="pres">
      <dgm:prSet presAssocID="{D99049FD-0A34-417D-A1DE-DFDB37639F76}" presName="Name35" presStyleLbl="parChTrans1D3" presStyleIdx="0" presStyleCnt="7"/>
      <dgm:spPr/>
    </dgm:pt>
    <dgm:pt modelId="{0F03E14B-137E-4FB3-96F2-942C8183C775}" type="pres">
      <dgm:prSet presAssocID="{CFFF272D-95C0-496F-91DA-C3E2F7728424}" presName="hierRoot2" presStyleCnt="0">
        <dgm:presLayoutVars>
          <dgm:hierBranch val="hang"/>
        </dgm:presLayoutVars>
      </dgm:prSet>
      <dgm:spPr/>
    </dgm:pt>
    <dgm:pt modelId="{C669F240-0D8D-4B49-B9ED-67A82AA70744}" type="pres">
      <dgm:prSet presAssocID="{CFFF272D-95C0-496F-91DA-C3E2F7728424}" presName="rootComposite" presStyleCnt="0"/>
      <dgm:spPr/>
    </dgm:pt>
    <dgm:pt modelId="{553D193A-1DD5-4CF3-B320-315C59EAD039}" type="pres">
      <dgm:prSet presAssocID="{CFFF272D-95C0-496F-91DA-C3E2F7728424}" presName="rootText" presStyleLbl="node3" presStyleIdx="0" presStyleCnt="6" custAng="0" custScaleX="146508" custScaleY="348461" custLinFactY="25254" custLinFactNeighborX="-46478" custLinFactNeighborY="100000">
        <dgm:presLayoutVars>
          <dgm:chPref val="3"/>
        </dgm:presLayoutVars>
      </dgm:prSet>
      <dgm:spPr/>
    </dgm:pt>
    <dgm:pt modelId="{384147EA-7FAC-409E-A783-3021A1C0EA25}" type="pres">
      <dgm:prSet presAssocID="{CFFF272D-95C0-496F-91DA-C3E2F7728424}" presName="rootConnector" presStyleLbl="node3" presStyleIdx="0" presStyleCnt="6"/>
      <dgm:spPr/>
    </dgm:pt>
    <dgm:pt modelId="{041C3232-C97E-43D2-9404-D4D64B910CDC}" type="pres">
      <dgm:prSet presAssocID="{CFFF272D-95C0-496F-91DA-C3E2F7728424}" presName="hierChild4" presStyleCnt="0"/>
      <dgm:spPr/>
    </dgm:pt>
    <dgm:pt modelId="{B06ECC14-3B5E-4BA3-8BFF-CD578DA36921}" type="pres">
      <dgm:prSet presAssocID="{CFFF272D-95C0-496F-91DA-C3E2F7728424}" presName="hierChild5" presStyleCnt="0"/>
      <dgm:spPr/>
    </dgm:pt>
    <dgm:pt modelId="{4B0D3D12-7799-4619-B145-F37D73B603BE}" type="pres">
      <dgm:prSet presAssocID="{7CCBD7F4-1E77-4613-A105-FFB5FA1B4B8A}" presName="Name35" presStyleLbl="parChTrans1D3" presStyleIdx="1" presStyleCnt="7"/>
      <dgm:spPr/>
    </dgm:pt>
    <dgm:pt modelId="{2936C44E-6667-4CD0-AD5E-7C15E2458472}" type="pres">
      <dgm:prSet presAssocID="{C0BB4774-E944-4714-B01A-ADD2E96F6B51}" presName="hierRoot2" presStyleCnt="0">
        <dgm:presLayoutVars>
          <dgm:hierBranch val="init"/>
        </dgm:presLayoutVars>
      </dgm:prSet>
      <dgm:spPr/>
    </dgm:pt>
    <dgm:pt modelId="{9F017AD1-C30D-401A-B23F-749F35AD1A36}" type="pres">
      <dgm:prSet presAssocID="{C0BB4774-E944-4714-B01A-ADD2E96F6B51}" presName="rootComposite" presStyleCnt="0"/>
      <dgm:spPr/>
    </dgm:pt>
    <dgm:pt modelId="{3D6DDEEF-2301-4B21-A83B-E868273E5AE9}" type="pres">
      <dgm:prSet presAssocID="{C0BB4774-E944-4714-B01A-ADD2E96F6B51}" presName="rootText" presStyleLbl="node3" presStyleIdx="1" presStyleCnt="6" custScaleX="149740" custScaleY="348461" custLinFactY="28139" custLinFactNeighborX="-12897" custLinFactNeighborY="100000">
        <dgm:presLayoutVars>
          <dgm:chPref val="3"/>
        </dgm:presLayoutVars>
      </dgm:prSet>
      <dgm:spPr/>
    </dgm:pt>
    <dgm:pt modelId="{8C8D7D39-80A9-407D-A323-BBC51A43B687}" type="pres">
      <dgm:prSet presAssocID="{C0BB4774-E944-4714-B01A-ADD2E96F6B51}" presName="rootConnector" presStyleLbl="node3" presStyleIdx="1" presStyleCnt="6"/>
      <dgm:spPr/>
    </dgm:pt>
    <dgm:pt modelId="{B54AFC06-3A1A-49E0-A089-2DCAA2AB314D}" type="pres">
      <dgm:prSet presAssocID="{C0BB4774-E944-4714-B01A-ADD2E96F6B51}" presName="hierChild4" presStyleCnt="0"/>
      <dgm:spPr/>
    </dgm:pt>
    <dgm:pt modelId="{780C7362-F8B9-4F2C-BC8C-96531F99FC3A}" type="pres">
      <dgm:prSet presAssocID="{C0BB4774-E944-4714-B01A-ADD2E96F6B51}" presName="hierChild5" presStyleCnt="0"/>
      <dgm:spPr/>
    </dgm:pt>
    <dgm:pt modelId="{5470079F-1D99-47DA-AF8C-0919C5DF1D93}" type="pres">
      <dgm:prSet presAssocID="{FF7EB48A-3331-4657-BEA1-F8C75B8FBAFE}" presName="Name35" presStyleLbl="parChTrans1D3" presStyleIdx="2" presStyleCnt="7"/>
      <dgm:spPr/>
    </dgm:pt>
    <dgm:pt modelId="{72B5F1EE-DCAD-4322-8E46-B89CF2589ED9}" type="pres">
      <dgm:prSet presAssocID="{A7259E18-25DF-490A-80E2-F7D768760E4F}" presName="hierRoot2" presStyleCnt="0">
        <dgm:presLayoutVars>
          <dgm:hierBranch val="hang"/>
        </dgm:presLayoutVars>
      </dgm:prSet>
      <dgm:spPr/>
    </dgm:pt>
    <dgm:pt modelId="{9DBCD018-E630-42F8-9E70-AB64778792C7}" type="pres">
      <dgm:prSet presAssocID="{A7259E18-25DF-490A-80E2-F7D768760E4F}" presName="rootComposite" presStyleCnt="0"/>
      <dgm:spPr/>
    </dgm:pt>
    <dgm:pt modelId="{2F158894-7617-4CAC-A707-FCA0E2A3DA2B}" type="pres">
      <dgm:prSet presAssocID="{A7259E18-25DF-490A-80E2-F7D768760E4F}" presName="rootText" presStyleLbl="node3" presStyleIdx="2" presStyleCnt="6" custScaleX="143724" custScaleY="347883" custLinFactY="26835" custLinFactNeighborX="-26547" custLinFactNeighborY="100000">
        <dgm:presLayoutVars>
          <dgm:chPref val="3"/>
        </dgm:presLayoutVars>
      </dgm:prSet>
      <dgm:spPr/>
    </dgm:pt>
    <dgm:pt modelId="{4E51A927-53C0-49F7-B9AD-DAE7B6F6523D}" type="pres">
      <dgm:prSet presAssocID="{A7259E18-25DF-490A-80E2-F7D768760E4F}" presName="rootConnector" presStyleLbl="node3" presStyleIdx="2" presStyleCnt="6"/>
      <dgm:spPr/>
    </dgm:pt>
    <dgm:pt modelId="{5DBCA1BE-9B80-4F2B-BE6E-95D79404CFE3}" type="pres">
      <dgm:prSet presAssocID="{A7259E18-25DF-490A-80E2-F7D768760E4F}" presName="hierChild4" presStyleCnt="0"/>
      <dgm:spPr/>
    </dgm:pt>
    <dgm:pt modelId="{A1708012-0053-48A1-8ECE-F907C2431D9F}" type="pres">
      <dgm:prSet presAssocID="{A7259E18-25DF-490A-80E2-F7D768760E4F}" presName="hierChild5" presStyleCnt="0"/>
      <dgm:spPr/>
    </dgm:pt>
    <dgm:pt modelId="{23806B6C-F188-45C9-BBEE-EA8FBCB0E9C9}" type="pres">
      <dgm:prSet presAssocID="{41A558F7-C840-450D-B361-F53CF6AA6156}" presName="Name35" presStyleLbl="parChTrans1D3" presStyleIdx="3" presStyleCnt="7"/>
      <dgm:spPr/>
    </dgm:pt>
    <dgm:pt modelId="{1629C8A5-747A-406C-803B-3E63BF89033B}" type="pres">
      <dgm:prSet presAssocID="{7FE4E93A-7F74-4748-B05C-B9A80BC09D9A}" presName="hierRoot2" presStyleCnt="0">
        <dgm:presLayoutVars>
          <dgm:hierBranch val="init"/>
        </dgm:presLayoutVars>
      </dgm:prSet>
      <dgm:spPr/>
    </dgm:pt>
    <dgm:pt modelId="{9DBF3FD0-9E93-40D1-A33C-A0B0B23755B5}" type="pres">
      <dgm:prSet presAssocID="{7FE4E93A-7F74-4748-B05C-B9A80BC09D9A}" presName="rootComposite" presStyleCnt="0"/>
      <dgm:spPr/>
    </dgm:pt>
    <dgm:pt modelId="{CFB95490-9473-43D2-AE01-7F5EF2B222EA}" type="pres">
      <dgm:prSet presAssocID="{7FE4E93A-7F74-4748-B05C-B9A80BC09D9A}" presName="rootText" presStyleLbl="node3" presStyleIdx="3" presStyleCnt="6" custScaleX="139411" custScaleY="334930" custLinFactY="36952" custLinFactNeighborX="-38892" custLinFactNeighborY="100000">
        <dgm:presLayoutVars>
          <dgm:chPref val="3"/>
        </dgm:presLayoutVars>
      </dgm:prSet>
      <dgm:spPr/>
    </dgm:pt>
    <dgm:pt modelId="{067CD85C-3B84-4EB8-A8E7-0ED01C63BEC2}" type="pres">
      <dgm:prSet presAssocID="{7FE4E93A-7F74-4748-B05C-B9A80BC09D9A}" presName="rootConnector" presStyleLbl="node3" presStyleIdx="3" presStyleCnt="6"/>
      <dgm:spPr/>
    </dgm:pt>
    <dgm:pt modelId="{A593A644-49B1-48EF-807A-BE4F0322EC63}" type="pres">
      <dgm:prSet presAssocID="{7FE4E93A-7F74-4748-B05C-B9A80BC09D9A}" presName="hierChild4" presStyleCnt="0"/>
      <dgm:spPr/>
    </dgm:pt>
    <dgm:pt modelId="{2B0EEA6D-F0BD-4F81-97E6-A3F20B0F2445}" type="pres">
      <dgm:prSet presAssocID="{7FE4E93A-7F74-4748-B05C-B9A80BC09D9A}" presName="hierChild5" presStyleCnt="0"/>
      <dgm:spPr/>
    </dgm:pt>
    <dgm:pt modelId="{D6C85004-E14F-43E6-A641-C49F681D62AD}" type="pres">
      <dgm:prSet presAssocID="{7288CEA5-C30D-4A00-920B-77B107F37747}" presName="hierChild5" presStyleCnt="0"/>
      <dgm:spPr/>
    </dgm:pt>
    <dgm:pt modelId="{9A35F20D-D193-4216-805C-6397F25A3BA8}" type="pres">
      <dgm:prSet presAssocID="{02EFF7B8-4120-48CC-8746-FBAD29C611F0}" presName="Name35" presStyleLbl="parChTrans1D2" presStyleIdx="2" presStyleCnt="5"/>
      <dgm:spPr/>
    </dgm:pt>
    <dgm:pt modelId="{CA62B671-93F8-4558-8C20-82DD7CE39B52}" type="pres">
      <dgm:prSet presAssocID="{2F67C740-CB90-44AC-BE41-9F3366787DE7}" presName="hierRoot2" presStyleCnt="0">
        <dgm:presLayoutVars>
          <dgm:hierBranch val="init"/>
        </dgm:presLayoutVars>
      </dgm:prSet>
      <dgm:spPr/>
    </dgm:pt>
    <dgm:pt modelId="{A412B941-9560-4A1D-B429-FCFCA70322BD}" type="pres">
      <dgm:prSet presAssocID="{2F67C740-CB90-44AC-BE41-9F3366787DE7}" presName="rootComposite" presStyleCnt="0"/>
      <dgm:spPr/>
    </dgm:pt>
    <dgm:pt modelId="{239D8FE6-A59D-4CF7-99E8-D7123DD775B1}" type="pres">
      <dgm:prSet presAssocID="{2F67C740-CB90-44AC-BE41-9F3366787DE7}" presName="rootText" presStyleLbl="node2" presStyleIdx="2" presStyleCnt="5" custScaleX="179455" custScaleY="428741" custLinFactX="30191" custLinFactNeighborX="100000" custLinFactNeighborY="69126">
        <dgm:presLayoutVars>
          <dgm:chPref val="3"/>
        </dgm:presLayoutVars>
      </dgm:prSet>
      <dgm:spPr/>
    </dgm:pt>
    <dgm:pt modelId="{DEED73F1-E099-439A-BC5A-BE8AE27FC4A5}" type="pres">
      <dgm:prSet presAssocID="{2F67C740-CB90-44AC-BE41-9F3366787DE7}" presName="rootConnector" presStyleLbl="node2" presStyleIdx="2" presStyleCnt="5"/>
      <dgm:spPr/>
    </dgm:pt>
    <dgm:pt modelId="{805EA02F-710E-4283-A4AF-BC51E28C3E20}" type="pres">
      <dgm:prSet presAssocID="{2F67C740-CB90-44AC-BE41-9F3366787DE7}" presName="hierChild4" presStyleCnt="0"/>
      <dgm:spPr/>
    </dgm:pt>
    <dgm:pt modelId="{9DB45757-5951-450D-80A0-F11DE580C830}" type="pres">
      <dgm:prSet presAssocID="{2F67C740-CB90-44AC-BE41-9F3366787DE7}" presName="hierChild5" presStyleCnt="0"/>
      <dgm:spPr/>
    </dgm:pt>
    <dgm:pt modelId="{C8B61415-7A66-4AA0-937C-E679D8BD1C65}" type="pres">
      <dgm:prSet presAssocID="{1608C54F-5F13-43D7-BC3E-E1217147EAC4}" presName="Name35" presStyleLbl="parChTrans1D2" presStyleIdx="3" presStyleCnt="5"/>
      <dgm:spPr/>
    </dgm:pt>
    <dgm:pt modelId="{F629A76E-295B-47F6-AC29-4E2BE9F615E8}" type="pres">
      <dgm:prSet presAssocID="{A6825726-20CF-4E84-B42C-DB62011238CA}" presName="hierRoot2" presStyleCnt="0">
        <dgm:presLayoutVars>
          <dgm:hierBranch/>
        </dgm:presLayoutVars>
      </dgm:prSet>
      <dgm:spPr/>
    </dgm:pt>
    <dgm:pt modelId="{AC3EEA2C-3CA6-40CA-B469-F5604D5358CF}" type="pres">
      <dgm:prSet presAssocID="{A6825726-20CF-4E84-B42C-DB62011238CA}" presName="rootComposite" presStyleCnt="0"/>
      <dgm:spPr/>
    </dgm:pt>
    <dgm:pt modelId="{A5BF501B-F6DA-4521-A800-19B5EAA58843}" type="pres">
      <dgm:prSet presAssocID="{A6825726-20CF-4E84-B42C-DB62011238CA}" presName="rootText" presStyleLbl="node2" presStyleIdx="3" presStyleCnt="5" custAng="0" custScaleX="184303" custScaleY="431976" custLinFactNeighborX="-3442" custLinFactNeighborY="71267">
        <dgm:presLayoutVars>
          <dgm:chPref val="3"/>
        </dgm:presLayoutVars>
      </dgm:prSet>
      <dgm:spPr/>
    </dgm:pt>
    <dgm:pt modelId="{113D1FDA-AAD1-4864-AB69-B4997D3B0834}" type="pres">
      <dgm:prSet presAssocID="{A6825726-20CF-4E84-B42C-DB62011238CA}" presName="rootConnector" presStyleLbl="node2" presStyleIdx="3" presStyleCnt="5"/>
      <dgm:spPr/>
    </dgm:pt>
    <dgm:pt modelId="{77A5B1BE-82BC-4C78-8C35-62783CEE9091}" type="pres">
      <dgm:prSet presAssocID="{A6825726-20CF-4E84-B42C-DB62011238CA}" presName="hierChild4" presStyleCnt="0"/>
      <dgm:spPr/>
    </dgm:pt>
    <dgm:pt modelId="{495BC42E-5FFF-4716-8C25-165CA383B47A}" type="pres">
      <dgm:prSet presAssocID="{338AFF26-1D6F-47C3-9999-270AED6AF681}" presName="Name35" presStyleLbl="parChTrans1D3" presStyleIdx="4" presStyleCnt="7"/>
      <dgm:spPr/>
    </dgm:pt>
    <dgm:pt modelId="{1AB31B79-2BAB-4EF7-A9D5-BAC3739DA74C}" type="pres">
      <dgm:prSet presAssocID="{356979F5-A3A1-4E11-A74D-58472893A2AC}" presName="hierRoot2" presStyleCnt="0">
        <dgm:presLayoutVars>
          <dgm:hierBranch val="hang"/>
        </dgm:presLayoutVars>
      </dgm:prSet>
      <dgm:spPr/>
    </dgm:pt>
    <dgm:pt modelId="{23A937DA-95E6-40E3-93D5-37A5EA8B22C1}" type="pres">
      <dgm:prSet presAssocID="{356979F5-A3A1-4E11-A74D-58472893A2AC}" presName="rootComposite" presStyleCnt="0"/>
      <dgm:spPr/>
    </dgm:pt>
    <dgm:pt modelId="{96FC3020-CE48-4580-8180-46F87F140649}" type="pres">
      <dgm:prSet presAssocID="{356979F5-A3A1-4E11-A74D-58472893A2AC}" presName="rootText" presStyleLbl="node3" presStyleIdx="4" presStyleCnt="6" custAng="0" custScaleX="172513" custScaleY="347361" custLinFactNeighborX="-12591" custLinFactNeighborY="89096">
        <dgm:presLayoutVars>
          <dgm:chPref val="3"/>
        </dgm:presLayoutVars>
      </dgm:prSet>
      <dgm:spPr/>
    </dgm:pt>
    <dgm:pt modelId="{9B0DC5B4-264F-4C1B-8125-3C1309525012}" type="pres">
      <dgm:prSet presAssocID="{356979F5-A3A1-4E11-A74D-58472893A2AC}" presName="rootConnector" presStyleLbl="node3" presStyleIdx="4" presStyleCnt="6"/>
      <dgm:spPr/>
    </dgm:pt>
    <dgm:pt modelId="{38F7AA3C-83D7-47F6-9B69-362E93EB3A99}" type="pres">
      <dgm:prSet presAssocID="{356979F5-A3A1-4E11-A74D-58472893A2AC}" presName="hierChild4" presStyleCnt="0"/>
      <dgm:spPr/>
    </dgm:pt>
    <dgm:pt modelId="{9BF67C87-8973-45E7-9DE0-388F2EB1CA8B}" type="pres">
      <dgm:prSet presAssocID="{356979F5-A3A1-4E11-A74D-58472893A2AC}" presName="hierChild5" presStyleCnt="0"/>
      <dgm:spPr/>
    </dgm:pt>
    <dgm:pt modelId="{00311272-F124-47B5-A173-0FC05A2B2B04}" type="pres">
      <dgm:prSet presAssocID="{CA566363-AA18-4A4D-8AB5-C7F21AFE2FD6}" presName="Name35" presStyleLbl="parChTrans1D3" presStyleIdx="5" presStyleCnt="7"/>
      <dgm:spPr/>
    </dgm:pt>
    <dgm:pt modelId="{164B9BE2-BD0B-47B9-8005-A44B95DCD7B2}" type="pres">
      <dgm:prSet presAssocID="{407BA5CC-AF56-4425-8247-EF15E49C5A2C}" presName="hierRoot2" presStyleCnt="0">
        <dgm:presLayoutVars>
          <dgm:hierBranch val="hang"/>
        </dgm:presLayoutVars>
      </dgm:prSet>
      <dgm:spPr/>
    </dgm:pt>
    <dgm:pt modelId="{C0979BB7-D907-477E-8605-6E9121D78861}" type="pres">
      <dgm:prSet presAssocID="{407BA5CC-AF56-4425-8247-EF15E49C5A2C}" presName="rootComposite" presStyleCnt="0"/>
      <dgm:spPr/>
    </dgm:pt>
    <dgm:pt modelId="{83F7092C-E32E-4DB1-9F2E-063BAF2BA3FC}" type="pres">
      <dgm:prSet presAssocID="{407BA5CC-AF56-4425-8247-EF15E49C5A2C}" presName="rootText" presStyleLbl="node3" presStyleIdx="5" presStyleCnt="6" custScaleX="172513" custScaleY="347361" custLinFactNeighborX="-11785" custLinFactNeighborY="87217">
        <dgm:presLayoutVars>
          <dgm:chPref val="3"/>
        </dgm:presLayoutVars>
      </dgm:prSet>
      <dgm:spPr/>
    </dgm:pt>
    <dgm:pt modelId="{3D33814C-EC29-4FD3-AF94-61E8BEB6EDE4}" type="pres">
      <dgm:prSet presAssocID="{407BA5CC-AF56-4425-8247-EF15E49C5A2C}" presName="rootConnector" presStyleLbl="node3" presStyleIdx="5" presStyleCnt="6"/>
      <dgm:spPr/>
    </dgm:pt>
    <dgm:pt modelId="{830E8747-7A86-429B-943B-B456B29AB75C}" type="pres">
      <dgm:prSet presAssocID="{407BA5CC-AF56-4425-8247-EF15E49C5A2C}" presName="hierChild4" presStyleCnt="0"/>
      <dgm:spPr/>
    </dgm:pt>
    <dgm:pt modelId="{B4CB160D-DB4D-49F4-84B9-6C80F6455ECB}" type="pres">
      <dgm:prSet presAssocID="{407BA5CC-AF56-4425-8247-EF15E49C5A2C}" presName="hierChild5" presStyleCnt="0"/>
      <dgm:spPr/>
    </dgm:pt>
    <dgm:pt modelId="{36D48480-F05F-4548-A069-9C49EF291767}" type="pres">
      <dgm:prSet presAssocID="{A6825726-20CF-4E84-B42C-DB62011238CA}" presName="hierChild5" presStyleCnt="0"/>
      <dgm:spPr/>
    </dgm:pt>
    <dgm:pt modelId="{1C68779F-2B4C-487A-8531-BE7BA7A19DD3}" type="pres">
      <dgm:prSet presAssocID="{20AF2C20-A911-4F7E-A8B4-177899589A63}" presName="Name35" presStyleLbl="parChTrans1D2" presStyleIdx="4" presStyleCnt="5"/>
      <dgm:spPr/>
    </dgm:pt>
    <dgm:pt modelId="{A17EC646-8603-4D49-884A-75A8CAD19239}" type="pres">
      <dgm:prSet presAssocID="{B7EC6050-22DA-44AF-955B-A9E81F809C69}" presName="hierRoot2" presStyleCnt="0">
        <dgm:presLayoutVars>
          <dgm:hierBranch val="init"/>
        </dgm:presLayoutVars>
      </dgm:prSet>
      <dgm:spPr/>
    </dgm:pt>
    <dgm:pt modelId="{127C75FB-95E5-4DEC-A459-08164683102F}" type="pres">
      <dgm:prSet presAssocID="{B7EC6050-22DA-44AF-955B-A9E81F809C69}" presName="rootComposite" presStyleCnt="0"/>
      <dgm:spPr/>
    </dgm:pt>
    <dgm:pt modelId="{D6B9DA2B-DCC8-4DF7-BCF4-5D66747F74BC}" type="pres">
      <dgm:prSet presAssocID="{B7EC6050-22DA-44AF-955B-A9E81F809C69}" presName="rootText" presStyleLbl="node2" presStyleIdx="4" presStyleCnt="5" custScaleX="168264" custScaleY="441436" custLinFactX="-49945" custLinFactNeighborX="-100000" custLinFactNeighborY="63869">
        <dgm:presLayoutVars>
          <dgm:chPref val="3"/>
        </dgm:presLayoutVars>
      </dgm:prSet>
      <dgm:spPr/>
    </dgm:pt>
    <dgm:pt modelId="{069B6A4B-DB81-49EF-88EB-6318E26272BE}" type="pres">
      <dgm:prSet presAssocID="{B7EC6050-22DA-44AF-955B-A9E81F809C69}" presName="rootConnector" presStyleLbl="node2" presStyleIdx="4" presStyleCnt="5"/>
      <dgm:spPr/>
    </dgm:pt>
    <dgm:pt modelId="{DF2256D0-DD92-47C6-A341-2C69F08ED266}" type="pres">
      <dgm:prSet presAssocID="{B7EC6050-22DA-44AF-955B-A9E81F809C69}" presName="hierChild4" presStyleCnt="0"/>
      <dgm:spPr/>
    </dgm:pt>
    <dgm:pt modelId="{8EF058C5-CFD7-4EB5-9785-0E6EA11FF3F9}" type="pres">
      <dgm:prSet presAssocID="{B7EC6050-22DA-44AF-955B-A9E81F809C69}" presName="hierChild5" presStyleCnt="0"/>
      <dgm:spPr/>
    </dgm:pt>
    <dgm:pt modelId="{135B713B-C015-614C-8593-6411DFAE00EB}" type="pres">
      <dgm:prSet presAssocID="{95485CC1-8673-1645-8818-9E71F6EC3B84}" presName="Name111" presStyleLbl="parChTrans1D3" presStyleIdx="6" presStyleCnt="7"/>
      <dgm:spPr/>
    </dgm:pt>
    <dgm:pt modelId="{BAA3CA78-900F-9A43-B939-0B6BCE30D52F}" type="pres">
      <dgm:prSet presAssocID="{E81246B2-5214-6646-8993-DD57ED474AF1}" presName="hierRoot3" presStyleCnt="0">
        <dgm:presLayoutVars>
          <dgm:hierBranch val="init"/>
        </dgm:presLayoutVars>
      </dgm:prSet>
      <dgm:spPr/>
    </dgm:pt>
    <dgm:pt modelId="{B31F5B49-7456-054E-BC30-50CBE07FFE6A}" type="pres">
      <dgm:prSet presAssocID="{E81246B2-5214-6646-8993-DD57ED474AF1}" presName="rootComposite3" presStyleCnt="0"/>
      <dgm:spPr/>
    </dgm:pt>
    <dgm:pt modelId="{36FF0775-69FF-5642-B20A-0495B1DEBCB3}" type="pres">
      <dgm:prSet presAssocID="{E81246B2-5214-6646-8993-DD57ED474AF1}" presName="rootText3" presStyleLbl="asst2" presStyleIdx="0" presStyleCnt="1" custScaleX="123793" custScaleY="363340" custLinFactNeighborX="6584" custLinFactNeighborY="43635">
        <dgm:presLayoutVars>
          <dgm:chPref val="3"/>
        </dgm:presLayoutVars>
      </dgm:prSet>
      <dgm:spPr/>
    </dgm:pt>
    <dgm:pt modelId="{981B07F6-C319-E842-91BE-249F800742FF}" type="pres">
      <dgm:prSet presAssocID="{E81246B2-5214-6646-8993-DD57ED474AF1}" presName="rootConnector3" presStyleLbl="asst2" presStyleIdx="0" presStyleCnt="1"/>
      <dgm:spPr/>
    </dgm:pt>
    <dgm:pt modelId="{00909938-FBC7-A844-8346-6F781F39BD5D}" type="pres">
      <dgm:prSet presAssocID="{E81246B2-5214-6646-8993-DD57ED474AF1}" presName="hierChild6" presStyleCnt="0"/>
      <dgm:spPr/>
    </dgm:pt>
    <dgm:pt modelId="{230C6FAD-8986-324F-80B8-1479E58AFDE1}" type="pres">
      <dgm:prSet presAssocID="{E81246B2-5214-6646-8993-DD57ED474AF1}" presName="hierChild7" presStyleCnt="0"/>
      <dgm:spPr/>
    </dgm:pt>
    <dgm:pt modelId="{2109335F-B5C7-4090-AA8C-B4EDC40DACEE}" type="pres">
      <dgm:prSet presAssocID="{8BE04771-642B-40AE-9909-AEB246510EB5}" presName="hierChild3" presStyleCnt="0"/>
      <dgm:spPr/>
    </dgm:pt>
  </dgm:ptLst>
  <dgm:cxnLst>
    <dgm:cxn modelId="{18928A00-7F86-4094-801C-D78285763131}" type="presOf" srcId="{8BE04771-642B-40AE-9909-AEB246510EB5}" destId="{1FDB09D5-E526-4E1C-83A4-100F59B96F08}" srcOrd="0" destOrd="0" presId="urn:microsoft.com/office/officeart/2005/8/layout/orgChart1"/>
    <dgm:cxn modelId="{9FE34A01-A74E-44E0-96A8-A85EF6A25743}" type="presOf" srcId="{2F67C740-CB90-44AC-BE41-9F3366787DE7}" destId="{DEED73F1-E099-439A-BC5A-BE8AE27FC4A5}" srcOrd="1" destOrd="0" presId="urn:microsoft.com/office/officeart/2005/8/layout/orgChart1"/>
    <dgm:cxn modelId="{A620BB02-77BE-4C1D-853B-DFBD449EDABA}" type="presOf" srcId="{B7EC6050-22DA-44AF-955B-A9E81F809C69}" destId="{069B6A4B-DB81-49EF-88EB-6318E26272BE}" srcOrd="1" destOrd="0" presId="urn:microsoft.com/office/officeart/2005/8/layout/orgChart1"/>
    <dgm:cxn modelId="{2FEC1D07-07D4-45FE-9220-AE589F11716D}" srcId="{7288CEA5-C30D-4A00-920B-77B107F37747}" destId="{7FE4E93A-7F74-4748-B05C-B9A80BC09D9A}" srcOrd="3" destOrd="0" parTransId="{41A558F7-C840-450D-B361-F53CF6AA6156}" sibTransId="{83BA29F8-AF0D-4D40-B624-19EDF4485C65}"/>
    <dgm:cxn modelId="{640A3509-8929-4834-AB54-34FCA9E218A6}" type="presOf" srcId="{7FE4E93A-7F74-4748-B05C-B9A80BC09D9A}" destId="{067CD85C-3B84-4EB8-A8E7-0ED01C63BEC2}" srcOrd="1" destOrd="0" presId="urn:microsoft.com/office/officeart/2005/8/layout/orgChart1"/>
    <dgm:cxn modelId="{FEF13D12-3942-4C9D-8DB6-84E788118964}" srcId="{34992F02-6805-4FB5-8859-8E6AD9406A0B}" destId="{8BE04771-642B-40AE-9909-AEB246510EB5}" srcOrd="0" destOrd="0" parTransId="{3EFAC5E6-319F-4759-95E6-FE2767B83EB6}" sibTransId="{6FF49516-CC77-46F1-B6CD-1A8046F57EF1}"/>
    <dgm:cxn modelId="{8FFF8F13-A3D0-4D90-8AB0-F3749BBFBFB4}" type="presOf" srcId="{95485CC1-8673-1645-8818-9E71F6EC3B84}" destId="{135B713B-C015-614C-8593-6411DFAE00EB}" srcOrd="0" destOrd="0" presId="urn:microsoft.com/office/officeart/2005/8/layout/orgChart1"/>
    <dgm:cxn modelId="{1869C022-936B-4121-8412-226AA02D7CA0}" type="presOf" srcId="{A6825726-20CF-4E84-B42C-DB62011238CA}" destId="{A5BF501B-F6DA-4521-A800-19B5EAA58843}" srcOrd="0" destOrd="0" presId="urn:microsoft.com/office/officeart/2005/8/layout/orgChart1"/>
    <dgm:cxn modelId="{DAB0812F-0FF5-456F-B867-71D921ED8302}" type="presOf" srcId="{B7EC6050-22DA-44AF-955B-A9E81F809C69}" destId="{D6B9DA2B-DCC8-4DF7-BCF4-5D66747F74BC}" srcOrd="0" destOrd="0" presId="urn:microsoft.com/office/officeart/2005/8/layout/orgChart1"/>
    <dgm:cxn modelId="{AE362237-A7EB-4875-B4AE-B31D5A5ABAF5}" type="presOf" srcId="{C0BB4774-E944-4714-B01A-ADD2E96F6B51}" destId="{3D6DDEEF-2301-4B21-A83B-E868273E5AE9}" srcOrd="0" destOrd="0" presId="urn:microsoft.com/office/officeart/2005/8/layout/orgChart1"/>
    <dgm:cxn modelId="{70522A38-2A36-48D1-9B39-7C9F34199E96}" type="presOf" srcId="{FAA77429-FC7A-43F6-822B-28DBEC05E85E}" destId="{387B1394-6A26-407B-97C7-176DDD91F1E8}" srcOrd="0" destOrd="0" presId="urn:microsoft.com/office/officeart/2005/8/layout/orgChart1"/>
    <dgm:cxn modelId="{CEE8853E-60F6-4835-9064-74FFCA44DFBE}" srcId="{8BE04771-642B-40AE-9909-AEB246510EB5}" destId="{B7EC6050-22DA-44AF-955B-A9E81F809C69}" srcOrd="4" destOrd="0" parTransId="{20AF2C20-A911-4F7E-A8B4-177899589A63}" sibTransId="{8DBE8DF3-D830-4B1E-886A-7C9AEC5C7E84}"/>
    <dgm:cxn modelId="{21895D64-E832-4FCE-B5DB-0EA592EF4F25}" srcId="{8BE04771-642B-40AE-9909-AEB246510EB5}" destId="{A6825726-20CF-4E84-B42C-DB62011238CA}" srcOrd="3" destOrd="0" parTransId="{1608C54F-5F13-43D7-BC3E-E1217147EAC4}" sibTransId="{3E35FEE7-2934-447F-910E-EE2DEDF04A06}"/>
    <dgm:cxn modelId="{95F85845-D9D9-4D39-BBEA-4506619E3304}" type="presOf" srcId="{338AFF26-1D6F-47C3-9999-270AED6AF681}" destId="{495BC42E-5FFF-4716-8C25-165CA383B47A}" srcOrd="0" destOrd="0" presId="urn:microsoft.com/office/officeart/2005/8/layout/orgChart1"/>
    <dgm:cxn modelId="{B8CC6566-D8F7-4369-A2D1-99FCFB394940}" type="presOf" srcId="{2F67C740-CB90-44AC-BE41-9F3366787DE7}" destId="{239D8FE6-A59D-4CF7-99E8-D7123DD775B1}" srcOrd="0" destOrd="0" presId="urn:microsoft.com/office/officeart/2005/8/layout/orgChart1"/>
    <dgm:cxn modelId="{F89AD069-F7DF-48BF-8D22-543F7B505D4C}" type="presOf" srcId="{E81246B2-5214-6646-8993-DD57ED474AF1}" destId="{981B07F6-C319-E842-91BE-249F800742FF}" srcOrd="1" destOrd="0" presId="urn:microsoft.com/office/officeart/2005/8/layout/orgChart1"/>
    <dgm:cxn modelId="{A9A94D4B-883F-490D-859D-A160493D58CA}" type="presOf" srcId="{356979F5-A3A1-4E11-A74D-58472893A2AC}" destId="{96FC3020-CE48-4580-8180-46F87F140649}" srcOrd="0" destOrd="0" presId="urn:microsoft.com/office/officeart/2005/8/layout/orgChart1"/>
    <dgm:cxn modelId="{0646DF71-9084-464E-8B7E-8A4A13ADDAEC}" type="presOf" srcId="{407BA5CC-AF56-4425-8247-EF15E49C5A2C}" destId="{83F7092C-E32E-4DB1-9F2E-063BAF2BA3FC}" srcOrd="0" destOrd="0" presId="urn:microsoft.com/office/officeart/2005/8/layout/orgChart1"/>
    <dgm:cxn modelId="{2E4A2453-728B-4C48-ABBE-D8D6CFB348F7}" type="presOf" srcId="{FAA77429-FC7A-43F6-822B-28DBEC05E85E}" destId="{0C8BF22B-6629-4DE6-8DD9-8C084FAD014E}" srcOrd="1" destOrd="0" presId="urn:microsoft.com/office/officeart/2005/8/layout/orgChart1"/>
    <dgm:cxn modelId="{AA0C8473-64C9-4117-B032-7281C2937E58}" type="presOf" srcId="{41A558F7-C840-450D-B361-F53CF6AA6156}" destId="{23806B6C-F188-45C9-BBEE-EA8FBCB0E9C9}" srcOrd="0" destOrd="0" presId="urn:microsoft.com/office/officeart/2005/8/layout/orgChart1"/>
    <dgm:cxn modelId="{1DACD475-8704-41EF-A2E7-CA748ED4D5B0}" type="presOf" srcId="{356979F5-A3A1-4E11-A74D-58472893A2AC}" destId="{9B0DC5B4-264F-4C1B-8125-3C1309525012}" srcOrd="1" destOrd="0" presId="urn:microsoft.com/office/officeart/2005/8/layout/orgChart1"/>
    <dgm:cxn modelId="{8AE1CF56-F0E6-4B78-8A83-26D69A78D98B}" srcId="{7288CEA5-C30D-4A00-920B-77B107F37747}" destId="{C0BB4774-E944-4714-B01A-ADD2E96F6B51}" srcOrd="1" destOrd="0" parTransId="{7CCBD7F4-1E77-4613-A105-FFB5FA1B4B8A}" sibTransId="{34E5A549-45CC-4089-A1B5-427AC5DC57E9}"/>
    <dgm:cxn modelId="{7AA11958-4D71-4FDA-B899-478A105984D6}" type="presOf" srcId="{D99049FD-0A34-417D-A1DE-DFDB37639F76}" destId="{8A62EA92-48B6-4EA2-A440-2D4FAB4D9EFA}" srcOrd="0" destOrd="0" presId="urn:microsoft.com/office/officeart/2005/8/layout/orgChart1"/>
    <dgm:cxn modelId="{1FC4C77C-8754-4E8B-8D9F-D72D1B6413FC}" type="presOf" srcId="{7288CEA5-C30D-4A00-920B-77B107F37747}" destId="{45CAD3D0-BC59-40F9-A59F-29E8BD845B25}" srcOrd="1" destOrd="0" presId="urn:microsoft.com/office/officeart/2005/8/layout/orgChart1"/>
    <dgm:cxn modelId="{DE69287E-D140-4152-90E5-BD0EC6037463}" type="presOf" srcId="{34992F02-6805-4FB5-8859-8E6AD9406A0B}" destId="{D942266A-49DD-41E4-822D-C4E08B38775D}" srcOrd="0" destOrd="0" presId="urn:microsoft.com/office/officeart/2005/8/layout/orgChart1"/>
    <dgm:cxn modelId="{AB8DF282-2235-479F-A6AC-6377C31D3EDE}" type="presOf" srcId="{C0BB4774-E944-4714-B01A-ADD2E96F6B51}" destId="{8C8D7D39-80A9-407D-A323-BBC51A43B687}" srcOrd="1" destOrd="0" presId="urn:microsoft.com/office/officeart/2005/8/layout/orgChart1"/>
    <dgm:cxn modelId="{4E22A983-4103-4E4E-8E64-A07C6FC8F7F9}" type="presOf" srcId="{CA566363-AA18-4A4D-8AB5-C7F21AFE2FD6}" destId="{00311272-F124-47B5-A173-0FC05A2B2B04}" srcOrd="0" destOrd="0" presId="urn:microsoft.com/office/officeart/2005/8/layout/orgChart1"/>
    <dgm:cxn modelId="{16317386-758A-4992-9124-EEF5205E84A9}" type="presOf" srcId="{A7259E18-25DF-490A-80E2-F7D768760E4F}" destId="{2F158894-7617-4CAC-A707-FCA0E2A3DA2B}" srcOrd="0" destOrd="0" presId="urn:microsoft.com/office/officeart/2005/8/layout/orgChart1"/>
    <dgm:cxn modelId="{D4042088-118F-4517-8288-0C023CF2C2DC}" type="presOf" srcId="{1608C54F-5F13-43D7-BC3E-E1217147EAC4}" destId="{C8B61415-7A66-4AA0-937C-E679D8BD1C65}" srcOrd="0" destOrd="0" presId="urn:microsoft.com/office/officeart/2005/8/layout/orgChart1"/>
    <dgm:cxn modelId="{E7564E8C-CD49-4FB6-AE21-32F31515301C}" type="presOf" srcId="{7CCBD7F4-1E77-4613-A105-FFB5FA1B4B8A}" destId="{4B0D3D12-7799-4619-B145-F37D73B603BE}" srcOrd="0" destOrd="0" presId="urn:microsoft.com/office/officeart/2005/8/layout/orgChart1"/>
    <dgm:cxn modelId="{8BED0794-F665-4770-B0D5-0774A2EF5796}" srcId="{7288CEA5-C30D-4A00-920B-77B107F37747}" destId="{A7259E18-25DF-490A-80E2-F7D768760E4F}" srcOrd="2" destOrd="0" parTransId="{FF7EB48A-3331-4657-BEA1-F8C75B8FBAFE}" sibTransId="{8DE5EA78-F613-4F54-9863-1E8125546D71}"/>
    <dgm:cxn modelId="{7E90E996-6FCA-4C68-8C14-90071D5D9540}" srcId="{A6825726-20CF-4E84-B42C-DB62011238CA}" destId="{356979F5-A3A1-4E11-A74D-58472893A2AC}" srcOrd="0" destOrd="0" parTransId="{338AFF26-1D6F-47C3-9999-270AED6AF681}" sibTransId="{1C3C8E1A-BFEF-4902-826D-2E13AC4D6269}"/>
    <dgm:cxn modelId="{388CCF97-6EE6-46A5-BF39-FD958A89E709}" srcId="{8BE04771-642B-40AE-9909-AEB246510EB5}" destId="{FAA77429-FC7A-43F6-822B-28DBEC05E85E}" srcOrd="0" destOrd="0" parTransId="{D20888D9-5C9A-4982-9F4B-46ED2E99A8F8}" sibTransId="{0E9F68C7-8B53-4CD4-AC9A-BA6A194B7B17}"/>
    <dgm:cxn modelId="{15BE589C-3BC9-41D6-A3BA-7EE6EF001F68}" srcId="{7288CEA5-C30D-4A00-920B-77B107F37747}" destId="{CFFF272D-95C0-496F-91DA-C3E2F7728424}" srcOrd="0" destOrd="0" parTransId="{D99049FD-0A34-417D-A1DE-DFDB37639F76}" sibTransId="{3DB54A98-9AAF-47E9-9758-31E4CFDBC6FC}"/>
    <dgm:cxn modelId="{244C809D-B8CC-4EF5-8820-A4466D7FBACD}" type="presOf" srcId="{A6825726-20CF-4E84-B42C-DB62011238CA}" destId="{113D1FDA-AAD1-4864-AB69-B4997D3B0834}" srcOrd="1" destOrd="0" presId="urn:microsoft.com/office/officeart/2005/8/layout/orgChart1"/>
    <dgm:cxn modelId="{1BF5A39D-2914-4966-A92C-7069E61A9CEA}" type="presOf" srcId="{CFFF272D-95C0-496F-91DA-C3E2F7728424}" destId="{553D193A-1DD5-4CF3-B320-315C59EAD039}" srcOrd="0" destOrd="0" presId="urn:microsoft.com/office/officeart/2005/8/layout/orgChart1"/>
    <dgm:cxn modelId="{E2E275A2-A93C-2646-A5C8-B2530715EA95}" srcId="{B7EC6050-22DA-44AF-955B-A9E81F809C69}" destId="{E81246B2-5214-6646-8993-DD57ED474AF1}" srcOrd="0" destOrd="0" parTransId="{95485CC1-8673-1645-8818-9E71F6EC3B84}" sibTransId="{E35BB8A1-1A2E-1F4A-A056-55F91F8DB5B4}"/>
    <dgm:cxn modelId="{CDE8BAA9-5078-45BC-8708-DEBB67A3A086}" type="presOf" srcId="{85FE5A28-6D4A-42CA-8FBA-619923433675}" destId="{DA30D484-7C06-4C0E-BEA8-90CB23B2F460}" srcOrd="0" destOrd="0" presId="urn:microsoft.com/office/officeart/2005/8/layout/orgChart1"/>
    <dgm:cxn modelId="{972738BA-1507-4D6D-B81A-6557D66FE4E1}" srcId="{A6825726-20CF-4E84-B42C-DB62011238CA}" destId="{407BA5CC-AF56-4425-8247-EF15E49C5A2C}" srcOrd="1" destOrd="0" parTransId="{CA566363-AA18-4A4D-8AB5-C7F21AFE2FD6}" sibTransId="{22270D37-CB5D-4D19-92AA-8F85AB12D124}"/>
    <dgm:cxn modelId="{9DE214BD-9153-4A32-A74A-EAAEF188A192}" type="presOf" srcId="{20AF2C20-A911-4F7E-A8B4-177899589A63}" destId="{1C68779F-2B4C-487A-8531-BE7BA7A19DD3}" srcOrd="0" destOrd="0" presId="urn:microsoft.com/office/officeart/2005/8/layout/orgChart1"/>
    <dgm:cxn modelId="{EFB3E3CA-4AC4-4E45-B2AD-3B65FBE28546}" type="presOf" srcId="{E81246B2-5214-6646-8993-DD57ED474AF1}" destId="{36FF0775-69FF-5642-B20A-0495B1DEBCB3}" srcOrd="0" destOrd="0" presId="urn:microsoft.com/office/officeart/2005/8/layout/orgChart1"/>
    <dgm:cxn modelId="{BB4D98CC-4DF3-44DA-8833-29906A975E72}" type="presOf" srcId="{CFFF272D-95C0-496F-91DA-C3E2F7728424}" destId="{384147EA-7FAC-409E-A783-3021A1C0EA25}" srcOrd="1" destOrd="0" presId="urn:microsoft.com/office/officeart/2005/8/layout/orgChart1"/>
    <dgm:cxn modelId="{133225CF-2847-4090-975C-6E671366A523}" type="presOf" srcId="{7288CEA5-C30D-4A00-920B-77B107F37747}" destId="{1CBFAFB1-25E7-4E6E-8A63-5B12FFE906B8}" srcOrd="0" destOrd="0" presId="urn:microsoft.com/office/officeart/2005/8/layout/orgChart1"/>
    <dgm:cxn modelId="{50D96ED3-6A13-4627-A392-6346E41176E6}" srcId="{8BE04771-642B-40AE-9909-AEB246510EB5}" destId="{2F67C740-CB90-44AC-BE41-9F3366787DE7}" srcOrd="2" destOrd="0" parTransId="{02EFF7B8-4120-48CC-8746-FBAD29C611F0}" sibTransId="{89928810-AD56-4786-B598-83FA9CB4270B}"/>
    <dgm:cxn modelId="{12DBF3D5-BF3E-4A42-8403-CE6FDB5DF2FB}" type="presOf" srcId="{02EFF7B8-4120-48CC-8746-FBAD29C611F0}" destId="{9A35F20D-D193-4216-805C-6397F25A3BA8}" srcOrd="0" destOrd="0" presId="urn:microsoft.com/office/officeart/2005/8/layout/orgChart1"/>
    <dgm:cxn modelId="{995C7ED6-51BE-4CD8-9E35-58D1BB3AA0AC}" type="presOf" srcId="{7FE4E93A-7F74-4748-B05C-B9A80BC09D9A}" destId="{CFB95490-9473-43D2-AE01-7F5EF2B222EA}" srcOrd="0" destOrd="0" presId="urn:microsoft.com/office/officeart/2005/8/layout/orgChart1"/>
    <dgm:cxn modelId="{ECDC95DC-9170-48D0-A516-C958E9EF164D}" type="presOf" srcId="{8BE04771-642B-40AE-9909-AEB246510EB5}" destId="{85AC2D50-D152-4B56-BAAA-400F0748253D}" srcOrd="1" destOrd="0" presId="urn:microsoft.com/office/officeart/2005/8/layout/orgChart1"/>
    <dgm:cxn modelId="{979606E4-2E59-40D2-A11C-7405820E6CF4}" srcId="{8BE04771-642B-40AE-9909-AEB246510EB5}" destId="{7288CEA5-C30D-4A00-920B-77B107F37747}" srcOrd="1" destOrd="0" parTransId="{85FE5A28-6D4A-42CA-8FBA-619923433675}" sibTransId="{B1B54E64-DDE9-49EE-A4E9-6AFDFAFC3638}"/>
    <dgm:cxn modelId="{812159E4-23EA-4A97-B3B9-3CC09506F6C6}" type="presOf" srcId="{407BA5CC-AF56-4425-8247-EF15E49C5A2C}" destId="{3D33814C-EC29-4FD3-AF94-61E8BEB6EDE4}" srcOrd="1" destOrd="0" presId="urn:microsoft.com/office/officeart/2005/8/layout/orgChart1"/>
    <dgm:cxn modelId="{1A5744E9-C9F1-4E0E-B0A6-8E742BA0A3E5}" type="presOf" srcId="{FF7EB48A-3331-4657-BEA1-F8C75B8FBAFE}" destId="{5470079F-1D99-47DA-AF8C-0919C5DF1D93}" srcOrd="0" destOrd="0" presId="urn:microsoft.com/office/officeart/2005/8/layout/orgChart1"/>
    <dgm:cxn modelId="{D53C35F2-3C2F-4961-9D37-10539C8D659E}" type="presOf" srcId="{D20888D9-5C9A-4982-9F4B-46ED2E99A8F8}" destId="{FEE7E378-F3AA-4376-A9A2-801529029A49}" srcOrd="0" destOrd="0" presId="urn:microsoft.com/office/officeart/2005/8/layout/orgChart1"/>
    <dgm:cxn modelId="{7A7A9BFD-E27E-48FE-886E-73D6A63F0BED}" type="presOf" srcId="{A7259E18-25DF-490A-80E2-F7D768760E4F}" destId="{4E51A927-53C0-49F7-B9AD-DAE7B6F6523D}" srcOrd="1" destOrd="0" presId="urn:microsoft.com/office/officeart/2005/8/layout/orgChart1"/>
    <dgm:cxn modelId="{5FDF8CA0-AF37-4EF1-8E40-C7A5561B9B3F}" type="presParOf" srcId="{D942266A-49DD-41E4-822D-C4E08B38775D}" destId="{044C8110-407A-42CC-9668-B6EA92025121}" srcOrd="0" destOrd="0" presId="urn:microsoft.com/office/officeart/2005/8/layout/orgChart1"/>
    <dgm:cxn modelId="{A6C2F669-71D4-4FB2-9915-442B037EDB78}" type="presParOf" srcId="{044C8110-407A-42CC-9668-B6EA92025121}" destId="{8F970807-E585-447C-8F19-10BD543668A4}" srcOrd="0" destOrd="0" presId="urn:microsoft.com/office/officeart/2005/8/layout/orgChart1"/>
    <dgm:cxn modelId="{46DF0E98-A8B6-4651-8F42-FFC5EBB4F750}" type="presParOf" srcId="{8F970807-E585-447C-8F19-10BD543668A4}" destId="{1FDB09D5-E526-4E1C-83A4-100F59B96F08}" srcOrd="0" destOrd="0" presId="urn:microsoft.com/office/officeart/2005/8/layout/orgChart1"/>
    <dgm:cxn modelId="{32AE5DDB-C645-49EA-8FF4-85C5B7FA8EB8}" type="presParOf" srcId="{8F970807-E585-447C-8F19-10BD543668A4}" destId="{85AC2D50-D152-4B56-BAAA-400F0748253D}" srcOrd="1" destOrd="0" presId="urn:microsoft.com/office/officeart/2005/8/layout/orgChart1"/>
    <dgm:cxn modelId="{0C812A88-17C1-4C1B-BD9A-489848B72DCB}" type="presParOf" srcId="{044C8110-407A-42CC-9668-B6EA92025121}" destId="{059BFE42-1B4C-45D2-8686-2D2A745D8CFD}" srcOrd="1" destOrd="0" presId="urn:microsoft.com/office/officeart/2005/8/layout/orgChart1"/>
    <dgm:cxn modelId="{2E3719E7-54A4-4A8F-97CB-501215BB3B94}" type="presParOf" srcId="{059BFE42-1B4C-45D2-8686-2D2A745D8CFD}" destId="{FEE7E378-F3AA-4376-A9A2-801529029A49}" srcOrd="0" destOrd="0" presId="urn:microsoft.com/office/officeart/2005/8/layout/orgChart1"/>
    <dgm:cxn modelId="{3BDB3C9E-9EAD-4D6A-A592-00B5A077F38D}" type="presParOf" srcId="{059BFE42-1B4C-45D2-8686-2D2A745D8CFD}" destId="{64E29624-A642-41F3-BDF2-E78E52E58B7B}" srcOrd="1" destOrd="0" presId="urn:microsoft.com/office/officeart/2005/8/layout/orgChart1"/>
    <dgm:cxn modelId="{1241F38D-2B8E-45F0-86AD-A65EA903B5E0}" type="presParOf" srcId="{64E29624-A642-41F3-BDF2-E78E52E58B7B}" destId="{FF517FD2-3AF2-4DF4-B6E7-51E07A78B666}" srcOrd="0" destOrd="0" presId="urn:microsoft.com/office/officeart/2005/8/layout/orgChart1"/>
    <dgm:cxn modelId="{6B7A5766-D79E-45D6-9959-A7D0E6FF0814}" type="presParOf" srcId="{FF517FD2-3AF2-4DF4-B6E7-51E07A78B666}" destId="{387B1394-6A26-407B-97C7-176DDD91F1E8}" srcOrd="0" destOrd="0" presId="urn:microsoft.com/office/officeart/2005/8/layout/orgChart1"/>
    <dgm:cxn modelId="{D57EED8D-03F9-4642-8B3E-8123307DF0E7}" type="presParOf" srcId="{FF517FD2-3AF2-4DF4-B6E7-51E07A78B666}" destId="{0C8BF22B-6629-4DE6-8DD9-8C084FAD014E}" srcOrd="1" destOrd="0" presId="urn:microsoft.com/office/officeart/2005/8/layout/orgChart1"/>
    <dgm:cxn modelId="{0281DF03-8261-4B7C-AF0C-D5E63C031038}" type="presParOf" srcId="{64E29624-A642-41F3-BDF2-E78E52E58B7B}" destId="{4462E36E-C008-4827-89BC-5B22AE8FDD3D}" srcOrd="1" destOrd="0" presId="urn:microsoft.com/office/officeart/2005/8/layout/orgChart1"/>
    <dgm:cxn modelId="{F1904D48-6BD8-4CE8-BF93-64AEE9D15668}" type="presParOf" srcId="{64E29624-A642-41F3-BDF2-E78E52E58B7B}" destId="{0C8B3C57-AF4B-4FD1-96BB-26D0FBF27E8C}" srcOrd="2" destOrd="0" presId="urn:microsoft.com/office/officeart/2005/8/layout/orgChart1"/>
    <dgm:cxn modelId="{F7E87EE5-35C0-493E-9BC2-6BDAAE1F7D2E}" type="presParOf" srcId="{059BFE42-1B4C-45D2-8686-2D2A745D8CFD}" destId="{DA30D484-7C06-4C0E-BEA8-90CB23B2F460}" srcOrd="2" destOrd="0" presId="urn:microsoft.com/office/officeart/2005/8/layout/orgChart1"/>
    <dgm:cxn modelId="{BBD9ECF1-60BD-4F71-A95F-153FF5AF075D}" type="presParOf" srcId="{059BFE42-1B4C-45D2-8686-2D2A745D8CFD}" destId="{0C4C4D11-3074-4683-8830-7719EF8A35B2}" srcOrd="3" destOrd="0" presId="urn:microsoft.com/office/officeart/2005/8/layout/orgChart1"/>
    <dgm:cxn modelId="{809FD13C-AD3E-4142-BFEE-D3326081E987}" type="presParOf" srcId="{0C4C4D11-3074-4683-8830-7719EF8A35B2}" destId="{C9DBA054-D58E-4AF4-B244-EFDFDBC7BB59}" srcOrd="0" destOrd="0" presId="urn:microsoft.com/office/officeart/2005/8/layout/orgChart1"/>
    <dgm:cxn modelId="{5B6E6A60-D2A2-44D1-A939-ED752F03FA5C}" type="presParOf" srcId="{C9DBA054-D58E-4AF4-B244-EFDFDBC7BB59}" destId="{1CBFAFB1-25E7-4E6E-8A63-5B12FFE906B8}" srcOrd="0" destOrd="0" presId="urn:microsoft.com/office/officeart/2005/8/layout/orgChart1"/>
    <dgm:cxn modelId="{C230E061-30CE-4976-B23F-1F586723C17D}" type="presParOf" srcId="{C9DBA054-D58E-4AF4-B244-EFDFDBC7BB59}" destId="{45CAD3D0-BC59-40F9-A59F-29E8BD845B25}" srcOrd="1" destOrd="0" presId="urn:microsoft.com/office/officeart/2005/8/layout/orgChart1"/>
    <dgm:cxn modelId="{82507FAF-98C6-4554-841B-D7CAB02B11B9}" type="presParOf" srcId="{0C4C4D11-3074-4683-8830-7719EF8A35B2}" destId="{B5A64973-6374-44A3-B312-8FADA9364CBE}" srcOrd="1" destOrd="0" presId="urn:microsoft.com/office/officeart/2005/8/layout/orgChart1"/>
    <dgm:cxn modelId="{62F5C0CE-2307-45CA-B30C-410EB652AB21}" type="presParOf" srcId="{B5A64973-6374-44A3-B312-8FADA9364CBE}" destId="{8A62EA92-48B6-4EA2-A440-2D4FAB4D9EFA}" srcOrd="0" destOrd="0" presId="urn:microsoft.com/office/officeart/2005/8/layout/orgChart1"/>
    <dgm:cxn modelId="{A85C08A7-F9CF-43E0-8D09-1AA71D900DD7}" type="presParOf" srcId="{B5A64973-6374-44A3-B312-8FADA9364CBE}" destId="{0F03E14B-137E-4FB3-96F2-942C8183C775}" srcOrd="1" destOrd="0" presId="urn:microsoft.com/office/officeart/2005/8/layout/orgChart1"/>
    <dgm:cxn modelId="{24C91F11-C7A4-49C2-9B12-F3947BC389E2}" type="presParOf" srcId="{0F03E14B-137E-4FB3-96F2-942C8183C775}" destId="{C669F240-0D8D-4B49-B9ED-67A82AA70744}" srcOrd="0" destOrd="0" presId="urn:microsoft.com/office/officeart/2005/8/layout/orgChart1"/>
    <dgm:cxn modelId="{A4025A21-58C0-49CE-9AD9-64FCD2CE22F5}" type="presParOf" srcId="{C669F240-0D8D-4B49-B9ED-67A82AA70744}" destId="{553D193A-1DD5-4CF3-B320-315C59EAD039}" srcOrd="0" destOrd="0" presId="urn:microsoft.com/office/officeart/2005/8/layout/orgChart1"/>
    <dgm:cxn modelId="{7AF2FDDE-B74A-41D5-B46C-0F1F436B7F98}" type="presParOf" srcId="{C669F240-0D8D-4B49-B9ED-67A82AA70744}" destId="{384147EA-7FAC-409E-A783-3021A1C0EA25}" srcOrd="1" destOrd="0" presId="urn:microsoft.com/office/officeart/2005/8/layout/orgChart1"/>
    <dgm:cxn modelId="{FB4292FE-1308-4CA3-80EE-6A839E4FBDD9}" type="presParOf" srcId="{0F03E14B-137E-4FB3-96F2-942C8183C775}" destId="{041C3232-C97E-43D2-9404-D4D64B910CDC}" srcOrd="1" destOrd="0" presId="urn:microsoft.com/office/officeart/2005/8/layout/orgChart1"/>
    <dgm:cxn modelId="{517A8C5D-7C4D-49B0-A229-87FC9C4D30F9}" type="presParOf" srcId="{0F03E14B-137E-4FB3-96F2-942C8183C775}" destId="{B06ECC14-3B5E-4BA3-8BFF-CD578DA36921}" srcOrd="2" destOrd="0" presId="urn:microsoft.com/office/officeart/2005/8/layout/orgChart1"/>
    <dgm:cxn modelId="{DD589D94-ACE2-442A-AD98-2A0FCCA0EA16}" type="presParOf" srcId="{B5A64973-6374-44A3-B312-8FADA9364CBE}" destId="{4B0D3D12-7799-4619-B145-F37D73B603BE}" srcOrd="2" destOrd="0" presId="urn:microsoft.com/office/officeart/2005/8/layout/orgChart1"/>
    <dgm:cxn modelId="{F726280C-E964-4739-AF47-717D8FE62B0A}" type="presParOf" srcId="{B5A64973-6374-44A3-B312-8FADA9364CBE}" destId="{2936C44E-6667-4CD0-AD5E-7C15E2458472}" srcOrd="3" destOrd="0" presId="urn:microsoft.com/office/officeart/2005/8/layout/orgChart1"/>
    <dgm:cxn modelId="{7C2302CD-12C3-448C-850E-374332597553}" type="presParOf" srcId="{2936C44E-6667-4CD0-AD5E-7C15E2458472}" destId="{9F017AD1-C30D-401A-B23F-749F35AD1A36}" srcOrd="0" destOrd="0" presId="urn:microsoft.com/office/officeart/2005/8/layout/orgChart1"/>
    <dgm:cxn modelId="{596ED4BB-B8B8-41EF-8183-9F67AE8EF689}" type="presParOf" srcId="{9F017AD1-C30D-401A-B23F-749F35AD1A36}" destId="{3D6DDEEF-2301-4B21-A83B-E868273E5AE9}" srcOrd="0" destOrd="0" presId="urn:microsoft.com/office/officeart/2005/8/layout/orgChart1"/>
    <dgm:cxn modelId="{9A41299A-8B4F-49D3-AF4B-3A131456FFD1}" type="presParOf" srcId="{9F017AD1-C30D-401A-B23F-749F35AD1A36}" destId="{8C8D7D39-80A9-407D-A323-BBC51A43B687}" srcOrd="1" destOrd="0" presId="urn:microsoft.com/office/officeart/2005/8/layout/orgChart1"/>
    <dgm:cxn modelId="{2BFA8CC4-E2E8-4DDF-9B6B-A42AB9BC703B}" type="presParOf" srcId="{2936C44E-6667-4CD0-AD5E-7C15E2458472}" destId="{B54AFC06-3A1A-49E0-A089-2DCAA2AB314D}" srcOrd="1" destOrd="0" presId="urn:microsoft.com/office/officeart/2005/8/layout/orgChart1"/>
    <dgm:cxn modelId="{E3C40920-DF6F-418F-BACE-FA654A523DD7}" type="presParOf" srcId="{2936C44E-6667-4CD0-AD5E-7C15E2458472}" destId="{780C7362-F8B9-4F2C-BC8C-96531F99FC3A}" srcOrd="2" destOrd="0" presId="urn:microsoft.com/office/officeart/2005/8/layout/orgChart1"/>
    <dgm:cxn modelId="{2E11915D-6DE4-4312-B068-E3CFC3964C3D}" type="presParOf" srcId="{B5A64973-6374-44A3-B312-8FADA9364CBE}" destId="{5470079F-1D99-47DA-AF8C-0919C5DF1D93}" srcOrd="4" destOrd="0" presId="urn:microsoft.com/office/officeart/2005/8/layout/orgChart1"/>
    <dgm:cxn modelId="{4E0DCBEF-B78E-4A36-AE52-E6E0B33A064B}" type="presParOf" srcId="{B5A64973-6374-44A3-B312-8FADA9364CBE}" destId="{72B5F1EE-DCAD-4322-8E46-B89CF2589ED9}" srcOrd="5" destOrd="0" presId="urn:microsoft.com/office/officeart/2005/8/layout/orgChart1"/>
    <dgm:cxn modelId="{FEB622E6-3C95-4E30-829F-5EEB7301384F}" type="presParOf" srcId="{72B5F1EE-DCAD-4322-8E46-B89CF2589ED9}" destId="{9DBCD018-E630-42F8-9E70-AB64778792C7}" srcOrd="0" destOrd="0" presId="urn:microsoft.com/office/officeart/2005/8/layout/orgChart1"/>
    <dgm:cxn modelId="{5C4D6BFA-3588-4E44-B063-BED35F43FC97}" type="presParOf" srcId="{9DBCD018-E630-42F8-9E70-AB64778792C7}" destId="{2F158894-7617-4CAC-A707-FCA0E2A3DA2B}" srcOrd="0" destOrd="0" presId="urn:microsoft.com/office/officeart/2005/8/layout/orgChart1"/>
    <dgm:cxn modelId="{AB97979C-1A4A-49AB-BDB8-81D27B41899A}" type="presParOf" srcId="{9DBCD018-E630-42F8-9E70-AB64778792C7}" destId="{4E51A927-53C0-49F7-B9AD-DAE7B6F6523D}" srcOrd="1" destOrd="0" presId="urn:microsoft.com/office/officeart/2005/8/layout/orgChart1"/>
    <dgm:cxn modelId="{BE72547C-2C79-489C-9D12-6FC0C9297CFC}" type="presParOf" srcId="{72B5F1EE-DCAD-4322-8E46-B89CF2589ED9}" destId="{5DBCA1BE-9B80-4F2B-BE6E-95D79404CFE3}" srcOrd="1" destOrd="0" presId="urn:microsoft.com/office/officeart/2005/8/layout/orgChart1"/>
    <dgm:cxn modelId="{CEE6BAC5-1F29-4A8C-85BC-FA121EB92F5A}" type="presParOf" srcId="{72B5F1EE-DCAD-4322-8E46-B89CF2589ED9}" destId="{A1708012-0053-48A1-8ECE-F907C2431D9F}" srcOrd="2" destOrd="0" presId="urn:microsoft.com/office/officeart/2005/8/layout/orgChart1"/>
    <dgm:cxn modelId="{07883A4F-632E-49FB-AC5C-BBE3362625A6}" type="presParOf" srcId="{B5A64973-6374-44A3-B312-8FADA9364CBE}" destId="{23806B6C-F188-45C9-BBEE-EA8FBCB0E9C9}" srcOrd="6" destOrd="0" presId="urn:microsoft.com/office/officeart/2005/8/layout/orgChart1"/>
    <dgm:cxn modelId="{BE3F8999-F65E-400B-87BF-F54378A726AA}" type="presParOf" srcId="{B5A64973-6374-44A3-B312-8FADA9364CBE}" destId="{1629C8A5-747A-406C-803B-3E63BF89033B}" srcOrd="7" destOrd="0" presId="urn:microsoft.com/office/officeart/2005/8/layout/orgChart1"/>
    <dgm:cxn modelId="{38E0E550-2E15-4B3F-85FA-4F4F45FAAE94}" type="presParOf" srcId="{1629C8A5-747A-406C-803B-3E63BF89033B}" destId="{9DBF3FD0-9E93-40D1-A33C-A0B0B23755B5}" srcOrd="0" destOrd="0" presId="urn:microsoft.com/office/officeart/2005/8/layout/orgChart1"/>
    <dgm:cxn modelId="{DA722C17-659F-4DC3-832B-B4633D784975}" type="presParOf" srcId="{9DBF3FD0-9E93-40D1-A33C-A0B0B23755B5}" destId="{CFB95490-9473-43D2-AE01-7F5EF2B222EA}" srcOrd="0" destOrd="0" presId="urn:microsoft.com/office/officeart/2005/8/layout/orgChart1"/>
    <dgm:cxn modelId="{FFC1C253-2DFF-412E-B6BA-640BA4C37D46}" type="presParOf" srcId="{9DBF3FD0-9E93-40D1-A33C-A0B0B23755B5}" destId="{067CD85C-3B84-4EB8-A8E7-0ED01C63BEC2}" srcOrd="1" destOrd="0" presId="urn:microsoft.com/office/officeart/2005/8/layout/orgChart1"/>
    <dgm:cxn modelId="{56CB829C-299C-4FCB-8D49-B920DF1CD31D}" type="presParOf" srcId="{1629C8A5-747A-406C-803B-3E63BF89033B}" destId="{A593A644-49B1-48EF-807A-BE4F0322EC63}" srcOrd="1" destOrd="0" presId="urn:microsoft.com/office/officeart/2005/8/layout/orgChart1"/>
    <dgm:cxn modelId="{442801D4-6D15-4369-9465-3E587265774B}" type="presParOf" srcId="{1629C8A5-747A-406C-803B-3E63BF89033B}" destId="{2B0EEA6D-F0BD-4F81-97E6-A3F20B0F2445}" srcOrd="2" destOrd="0" presId="urn:microsoft.com/office/officeart/2005/8/layout/orgChart1"/>
    <dgm:cxn modelId="{03822B22-9279-4E8F-9B9A-74AAB1371D36}" type="presParOf" srcId="{0C4C4D11-3074-4683-8830-7719EF8A35B2}" destId="{D6C85004-E14F-43E6-A641-C49F681D62AD}" srcOrd="2" destOrd="0" presId="urn:microsoft.com/office/officeart/2005/8/layout/orgChart1"/>
    <dgm:cxn modelId="{A099C41E-3572-4E48-9E57-D57E489C440D}" type="presParOf" srcId="{059BFE42-1B4C-45D2-8686-2D2A745D8CFD}" destId="{9A35F20D-D193-4216-805C-6397F25A3BA8}" srcOrd="4" destOrd="0" presId="urn:microsoft.com/office/officeart/2005/8/layout/orgChart1"/>
    <dgm:cxn modelId="{C19A16F1-2004-44B3-A228-484F64B31EE2}" type="presParOf" srcId="{059BFE42-1B4C-45D2-8686-2D2A745D8CFD}" destId="{CA62B671-93F8-4558-8C20-82DD7CE39B52}" srcOrd="5" destOrd="0" presId="urn:microsoft.com/office/officeart/2005/8/layout/orgChart1"/>
    <dgm:cxn modelId="{DF9510B1-CEEE-409E-91FC-28DF9D79EBAD}" type="presParOf" srcId="{CA62B671-93F8-4558-8C20-82DD7CE39B52}" destId="{A412B941-9560-4A1D-B429-FCFCA70322BD}" srcOrd="0" destOrd="0" presId="urn:microsoft.com/office/officeart/2005/8/layout/orgChart1"/>
    <dgm:cxn modelId="{5BD3AC0F-E8DA-4B0B-BB64-DC07FFCDE389}" type="presParOf" srcId="{A412B941-9560-4A1D-B429-FCFCA70322BD}" destId="{239D8FE6-A59D-4CF7-99E8-D7123DD775B1}" srcOrd="0" destOrd="0" presId="urn:microsoft.com/office/officeart/2005/8/layout/orgChart1"/>
    <dgm:cxn modelId="{F33C4A16-BED0-4BED-9B1B-B55DFCD16858}" type="presParOf" srcId="{A412B941-9560-4A1D-B429-FCFCA70322BD}" destId="{DEED73F1-E099-439A-BC5A-BE8AE27FC4A5}" srcOrd="1" destOrd="0" presId="urn:microsoft.com/office/officeart/2005/8/layout/orgChart1"/>
    <dgm:cxn modelId="{5FEEB365-63CD-4C16-B7D9-4DBD62EB531F}" type="presParOf" srcId="{CA62B671-93F8-4558-8C20-82DD7CE39B52}" destId="{805EA02F-710E-4283-A4AF-BC51E28C3E20}" srcOrd="1" destOrd="0" presId="urn:microsoft.com/office/officeart/2005/8/layout/orgChart1"/>
    <dgm:cxn modelId="{FDC10913-D091-4D67-BF38-6F1C29979BDE}" type="presParOf" srcId="{CA62B671-93F8-4558-8C20-82DD7CE39B52}" destId="{9DB45757-5951-450D-80A0-F11DE580C830}" srcOrd="2" destOrd="0" presId="urn:microsoft.com/office/officeart/2005/8/layout/orgChart1"/>
    <dgm:cxn modelId="{84EE5C21-6EA0-49C8-A1BE-16602BA643F0}" type="presParOf" srcId="{059BFE42-1B4C-45D2-8686-2D2A745D8CFD}" destId="{C8B61415-7A66-4AA0-937C-E679D8BD1C65}" srcOrd="6" destOrd="0" presId="urn:microsoft.com/office/officeart/2005/8/layout/orgChart1"/>
    <dgm:cxn modelId="{34577855-B189-4788-BA47-49BAC8AE61CD}" type="presParOf" srcId="{059BFE42-1B4C-45D2-8686-2D2A745D8CFD}" destId="{F629A76E-295B-47F6-AC29-4E2BE9F615E8}" srcOrd="7" destOrd="0" presId="urn:microsoft.com/office/officeart/2005/8/layout/orgChart1"/>
    <dgm:cxn modelId="{A948AA07-A8D5-49AD-B6E6-1AE2536283E8}" type="presParOf" srcId="{F629A76E-295B-47F6-AC29-4E2BE9F615E8}" destId="{AC3EEA2C-3CA6-40CA-B469-F5604D5358CF}" srcOrd="0" destOrd="0" presId="urn:microsoft.com/office/officeart/2005/8/layout/orgChart1"/>
    <dgm:cxn modelId="{1DC09277-FC1A-423F-9BFE-05A9239F8215}" type="presParOf" srcId="{AC3EEA2C-3CA6-40CA-B469-F5604D5358CF}" destId="{A5BF501B-F6DA-4521-A800-19B5EAA58843}" srcOrd="0" destOrd="0" presId="urn:microsoft.com/office/officeart/2005/8/layout/orgChart1"/>
    <dgm:cxn modelId="{9E6ECA04-CF26-4822-8AF5-ACDD2174B537}" type="presParOf" srcId="{AC3EEA2C-3CA6-40CA-B469-F5604D5358CF}" destId="{113D1FDA-AAD1-4864-AB69-B4997D3B0834}" srcOrd="1" destOrd="0" presId="urn:microsoft.com/office/officeart/2005/8/layout/orgChart1"/>
    <dgm:cxn modelId="{DC0E2BEC-246A-478F-B21C-3A674A26857A}" type="presParOf" srcId="{F629A76E-295B-47F6-AC29-4E2BE9F615E8}" destId="{77A5B1BE-82BC-4C78-8C35-62783CEE9091}" srcOrd="1" destOrd="0" presId="urn:microsoft.com/office/officeart/2005/8/layout/orgChart1"/>
    <dgm:cxn modelId="{FF648EBB-3EAC-4BA4-B55C-87CE6F3D0B44}" type="presParOf" srcId="{77A5B1BE-82BC-4C78-8C35-62783CEE9091}" destId="{495BC42E-5FFF-4716-8C25-165CA383B47A}" srcOrd="0" destOrd="0" presId="urn:microsoft.com/office/officeart/2005/8/layout/orgChart1"/>
    <dgm:cxn modelId="{E90EB47B-9907-4664-9496-CA40CD816C7C}" type="presParOf" srcId="{77A5B1BE-82BC-4C78-8C35-62783CEE9091}" destId="{1AB31B79-2BAB-4EF7-A9D5-BAC3739DA74C}" srcOrd="1" destOrd="0" presId="urn:microsoft.com/office/officeart/2005/8/layout/orgChart1"/>
    <dgm:cxn modelId="{DF841C3E-4902-4C64-8247-0612FC7D4379}" type="presParOf" srcId="{1AB31B79-2BAB-4EF7-A9D5-BAC3739DA74C}" destId="{23A937DA-95E6-40E3-93D5-37A5EA8B22C1}" srcOrd="0" destOrd="0" presId="urn:microsoft.com/office/officeart/2005/8/layout/orgChart1"/>
    <dgm:cxn modelId="{BC0DB76B-81A9-44AB-AF6C-07337306D358}" type="presParOf" srcId="{23A937DA-95E6-40E3-93D5-37A5EA8B22C1}" destId="{96FC3020-CE48-4580-8180-46F87F140649}" srcOrd="0" destOrd="0" presId="urn:microsoft.com/office/officeart/2005/8/layout/orgChart1"/>
    <dgm:cxn modelId="{F6DCD8BA-EB09-4155-8C62-5566C381A5F1}" type="presParOf" srcId="{23A937DA-95E6-40E3-93D5-37A5EA8B22C1}" destId="{9B0DC5B4-264F-4C1B-8125-3C1309525012}" srcOrd="1" destOrd="0" presId="urn:microsoft.com/office/officeart/2005/8/layout/orgChart1"/>
    <dgm:cxn modelId="{A1F74DAA-28A9-4B2C-9494-ADEE7EDB8941}" type="presParOf" srcId="{1AB31B79-2BAB-4EF7-A9D5-BAC3739DA74C}" destId="{38F7AA3C-83D7-47F6-9B69-362E93EB3A99}" srcOrd="1" destOrd="0" presId="urn:microsoft.com/office/officeart/2005/8/layout/orgChart1"/>
    <dgm:cxn modelId="{16A5F34A-23A4-400F-9B90-428E54EC5FC4}" type="presParOf" srcId="{1AB31B79-2BAB-4EF7-A9D5-BAC3739DA74C}" destId="{9BF67C87-8973-45E7-9DE0-388F2EB1CA8B}" srcOrd="2" destOrd="0" presId="urn:microsoft.com/office/officeart/2005/8/layout/orgChart1"/>
    <dgm:cxn modelId="{19684580-16BB-4826-9552-60D5C1D929C4}" type="presParOf" srcId="{77A5B1BE-82BC-4C78-8C35-62783CEE9091}" destId="{00311272-F124-47B5-A173-0FC05A2B2B04}" srcOrd="2" destOrd="0" presId="urn:microsoft.com/office/officeart/2005/8/layout/orgChart1"/>
    <dgm:cxn modelId="{51163618-E9A2-43D7-8A6C-E143406D7058}" type="presParOf" srcId="{77A5B1BE-82BC-4C78-8C35-62783CEE9091}" destId="{164B9BE2-BD0B-47B9-8005-A44B95DCD7B2}" srcOrd="3" destOrd="0" presId="urn:microsoft.com/office/officeart/2005/8/layout/orgChart1"/>
    <dgm:cxn modelId="{860A0D28-3C2B-4282-A676-25CC3A544EBD}" type="presParOf" srcId="{164B9BE2-BD0B-47B9-8005-A44B95DCD7B2}" destId="{C0979BB7-D907-477E-8605-6E9121D78861}" srcOrd="0" destOrd="0" presId="urn:microsoft.com/office/officeart/2005/8/layout/orgChart1"/>
    <dgm:cxn modelId="{221F0DDB-33F8-4A44-9499-0D338B577828}" type="presParOf" srcId="{C0979BB7-D907-477E-8605-6E9121D78861}" destId="{83F7092C-E32E-4DB1-9F2E-063BAF2BA3FC}" srcOrd="0" destOrd="0" presId="urn:microsoft.com/office/officeart/2005/8/layout/orgChart1"/>
    <dgm:cxn modelId="{9C1249BF-9398-4543-94DA-D1AAF7CA7B37}" type="presParOf" srcId="{C0979BB7-D907-477E-8605-6E9121D78861}" destId="{3D33814C-EC29-4FD3-AF94-61E8BEB6EDE4}" srcOrd="1" destOrd="0" presId="urn:microsoft.com/office/officeart/2005/8/layout/orgChart1"/>
    <dgm:cxn modelId="{4569AB31-4B2F-4CBE-9C8A-EE1F9CEBF509}" type="presParOf" srcId="{164B9BE2-BD0B-47B9-8005-A44B95DCD7B2}" destId="{830E8747-7A86-429B-943B-B456B29AB75C}" srcOrd="1" destOrd="0" presId="urn:microsoft.com/office/officeart/2005/8/layout/orgChart1"/>
    <dgm:cxn modelId="{FAE28198-779A-4087-8621-434EE9302F33}" type="presParOf" srcId="{164B9BE2-BD0B-47B9-8005-A44B95DCD7B2}" destId="{B4CB160D-DB4D-49F4-84B9-6C80F6455ECB}" srcOrd="2" destOrd="0" presId="urn:microsoft.com/office/officeart/2005/8/layout/orgChart1"/>
    <dgm:cxn modelId="{5336F685-AB20-4175-A416-AF8692781EA3}" type="presParOf" srcId="{F629A76E-295B-47F6-AC29-4E2BE9F615E8}" destId="{36D48480-F05F-4548-A069-9C49EF291767}" srcOrd="2" destOrd="0" presId="urn:microsoft.com/office/officeart/2005/8/layout/orgChart1"/>
    <dgm:cxn modelId="{A96E38EE-3050-44ED-A287-FF3A512438C7}" type="presParOf" srcId="{059BFE42-1B4C-45D2-8686-2D2A745D8CFD}" destId="{1C68779F-2B4C-487A-8531-BE7BA7A19DD3}" srcOrd="8" destOrd="0" presId="urn:microsoft.com/office/officeart/2005/8/layout/orgChart1"/>
    <dgm:cxn modelId="{8EFE1269-0AA6-4F86-A123-961B58AEEB01}" type="presParOf" srcId="{059BFE42-1B4C-45D2-8686-2D2A745D8CFD}" destId="{A17EC646-8603-4D49-884A-75A8CAD19239}" srcOrd="9" destOrd="0" presId="urn:microsoft.com/office/officeart/2005/8/layout/orgChart1"/>
    <dgm:cxn modelId="{397A314C-E9B4-4315-9920-9BE1A9F5785A}" type="presParOf" srcId="{A17EC646-8603-4D49-884A-75A8CAD19239}" destId="{127C75FB-95E5-4DEC-A459-08164683102F}" srcOrd="0" destOrd="0" presId="urn:microsoft.com/office/officeart/2005/8/layout/orgChart1"/>
    <dgm:cxn modelId="{E0FB0094-5601-4A29-82C3-590D21BAA473}" type="presParOf" srcId="{127C75FB-95E5-4DEC-A459-08164683102F}" destId="{D6B9DA2B-DCC8-4DF7-BCF4-5D66747F74BC}" srcOrd="0" destOrd="0" presId="urn:microsoft.com/office/officeart/2005/8/layout/orgChart1"/>
    <dgm:cxn modelId="{EE3D2C82-827A-436F-B2E9-A0128C5A18EB}" type="presParOf" srcId="{127C75FB-95E5-4DEC-A459-08164683102F}" destId="{069B6A4B-DB81-49EF-88EB-6318E26272BE}" srcOrd="1" destOrd="0" presId="urn:microsoft.com/office/officeart/2005/8/layout/orgChart1"/>
    <dgm:cxn modelId="{8439DE16-E492-4851-BB33-7E5B3EEC826D}" type="presParOf" srcId="{A17EC646-8603-4D49-884A-75A8CAD19239}" destId="{DF2256D0-DD92-47C6-A341-2C69F08ED266}" srcOrd="1" destOrd="0" presId="urn:microsoft.com/office/officeart/2005/8/layout/orgChart1"/>
    <dgm:cxn modelId="{00F73306-64A0-4A2D-A48B-3A392EDC0343}" type="presParOf" srcId="{A17EC646-8603-4D49-884A-75A8CAD19239}" destId="{8EF058C5-CFD7-4EB5-9785-0E6EA11FF3F9}" srcOrd="2" destOrd="0" presId="urn:microsoft.com/office/officeart/2005/8/layout/orgChart1"/>
    <dgm:cxn modelId="{44AB1725-F187-4A93-ADFD-C861E787C09C}" type="presParOf" srcId="{8EF058C5-CFD7-4EB5-9785-0E6EA11FF3F9}" destId="{135B713B-C015-614C-8593-6411DFAE00EB}" srcOrd="0" destOrd="0" presId="urn:microsoft.com/office/officeart/2005/8/layout/orgChart1"/>
    <dgm:cxn modelId="{96578B8B-E186-4134-98CC-92E98C00F6EE}" type="presParOf" srcId="{8EF058C5-CFD7-4EB5-9785-0E6EA11FF3F9}" destId="{BAA3CA78-900F-9A43-B939-0B6BCE30D52F}" srcOrd="1" destOrd="0" presId="urn:microsoft.com/office/officeart/2005/8/layout/orgChart1"/>
    <dgm:cxn modelId="{A3ECA7E0-141E-4C94-BFA2-CC30E15EA9DC}" type="presParOf" srcId="{BAA3CA78-900F-9A43-B939-0B6BCE30D52F}" destId="{B31F5B49-7456-054E-BC30-50CBE07FFE6A}" srcOrd="0" destOrd="0" presId="urn:microsoft.com/office/officeart/2005/8/layout/orgChart1"/>
    <dgm:cxn modelId="{CFC3BEC8-F89B-4967-9010-65F0D2FA049F}" type="presParOf" srcId="{B31F5B49-7456-054E-BC30-50CBE07FFE6A}" destId="{36FF0775-69FF-5642-B20A-0495B1DEBCB3}" srcOrd="0" destOrd="0" presId="urn:microsoft.com/office/officeart/2005/8/layout/orgChart1"/>
    <dgm:cxn modelId="{59D660FD-FBA4-41BD-8F58-613627728508}" type="presParOf" srcId="{B31F5B49-7456-054E-BC30-50CBE07FFE6A}" destId="{981B07F6-C319-E842-91BE-249F800742FF}" srcOrd="1" destOrd="0" presId="urn:microsoft.com/office/officeart/2005/8/layout/orgChart1"/>
    <dgm:cxn modelId="{4196DC76-F329-4C5F-8826-7B9BF3F93D0C}" type="presParOf" srcId="{BAA3CA78-900F-9A43-B939-0B6BCE30D52F}" destId="{00909938-FBC7-A844-8346-6F781F39BD5D}" srcOrd="1" destOrd="0" presId="urn:microsoft.com/office/officeart/2005/8/layout/orgChart1"/>
    <dgm:cxn modelId="{7A5BA9A0-A8FD-4860-8ED5-A01F40BF48DD}" type="presParOf" srcId="{BAA3CA78-900F-9A43-B939-0B6BCE30D52F}" destId="{230C6FAD-8986-324F-80B8-1479E58AFDE1}" srcOrd="2" destOrd="0" presId="urn:microsoft.com/office/officeart/2005/8/layout/orgChart1"/>
    <dgm:cxn modelId="{7CBF8B0F-D981-402A-8904-2D64A25688C0}" type="presParOf" srcId="{044C8110-407A-42CC-9668-B6EA92025121}" destId="{2109335F-B5C7-4090-AA8C-B4EDC40DAC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992F02-6805-4FB5-8859-8E6AD9406A0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E04771-642B-40AE-9909-AEB246510EB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75000"/>
          </a:schemeClr>
        </a:solidFill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Sonya Brown</a:t>
          </a:r>
        </a:p>
        <a:p>
          <a:r>
            <a:rPr lang="en-US" sz="1400" b="0" dirty="0">
              <a:ln w="6350">
                <a:noFill/>
              </a:ln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Interim Assistant Dean for Curriculum</a:t>
          </a:r>
        </a:p>
      </dgm:t>
    </dgm:pt>
    <dgm:pt modelId="{6FF49516-CC77-46F1-B6CD-1A8046F57EF1}" type="sibTrans" cxnId="{FEF13D12-3942-4C9D-8DB6-84E788118964}">
      <dgm:prSet/>
      <dgm:spPr/>
      <dgm:t>
        <a:bodyPr/>
        <a:lstStyle/>
        <a:p>
          <a:endParaRPr lang="en-US"/>
        </a:p>
      </dgm:t>
    </dgm:pt>
    <dgm:pt modelId="{3EFAC5E6-319F-4759-95E6-FE2767B83EB6}" type="parTrans" cxnId="{FEF13D12-3942-4C9D-8DB6-84E788118964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 sz="100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BC7394AD-D3B3-40EB-9E3D-8176F5FC47E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Lydia Frass</a:t>
          </a:r>
        </a:p>
        <a:p>
          <a: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Distributed Learning and Summer Sessions</a:t>
          </a:r>
        </a:p>
      </dgm:t>
    </dgm:pt>
    <dgm:pt modelId="{9AE69D75-761A-4C63-B56E-354AFD7048F9}" type="sibTrans" cxnId="{39B0D083-9D4B-4244-8456-29ACCF6126AF}">
      <dgm:prSet/>
      <dgm:spPr/>
      <dgm:t>
        <a:bodyPr/>
        <a:lstStyle/>
        <a:p>
          <a:endParaRPr lang="en-US"/>
        </a:p>
      </dgm:t>
    </dgm:pt>
    <dgm:pt modelId="{72A1582C-3564-4FD7-93EF-53D6FE9D6352}" type="parTrans" cxnId="{39B0D083-9D4B-4244-8456-29ACCF6126AF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 sz="1200"/>
        </a:p>
      </dgm:t>
    </dgm:pt>
    <dgm:pt modelId="{BFED62DC-7662-4D49-827D-A672745D550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Christeen Stephens</a:t>
          </a:r>
        </a:p>
        <a:p>
          <a: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Curriculum and Courses</a:t>
          </a:r>
        </a:p>
      </dgm:t>
    </dgm:pt>
    <dgm:pt modelId="{642F88B1-587C-40AC-B39A-ED7C1C4C7749}" type="parTrans" cxnId="{48664E10-6B64-4C7A-A4A4-4712CDE225C5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041B6063-4E58-4677-8BD0-D9D0B2AAE163}" type="sibTrans" cxnId="{48664E10-6B64-4C7A-A4A4-4712CDE225C5}">
      <dgm:prSet/>
      <dgm:spPr/>
      <dgm:t>
        <a:bodyPr/>
        <a:lstStyle/>
        <a:p>
          <a:endParaRPr lang="en-US"/>
        </a:p>
      </dgm:t>
    </dgm:pt>
    <dgm:pt modelId="{82B280BA-503C-0646-BD09-95394ADAEF1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Amanda Atkinson </a:t>
          </a:r>
        </a:p>
        <a:p>
          <a: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Administrative Coordinator Curriculum Management and Data Analytics</a:t>
          </a:r>
        </a:p>
      </dgm:t>
    </dgm:pt>
    <dgm:pt modelId="{6115A001-7A49-444D-BB8D-E83B178F1C89}" type="parTrans" cxnId="{114DAF26-A7BF-5A40-AAD4-C1934EDFB0E0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8C3156D5-53F5-0B40-8E18-6942E9E000D7}" type="sibTrans" cxnId="{114DAF26-A7BF-5A40-AAD4-C1934EDFB0E0}">
      <dgm:prSet/>
      <dgm:spPr/>
      <dgm:t>
        <a:bodyPr/>
        <a:lstStyle/>
        <a:p>
          <a:endParaRPr lang="en-US"/>
        </a:p>
      </dgm:t>
    </dgm:pt>
    <dgm:pt modelId="{8F8620D5-918D-4CC6-8430-612436E46CE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Karen Thompson</a:t>
          </a:r>
        </a:p>
        <a:p>
          <a: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Academic Planning</a:t>
          </a:r>
        </a:p>
      </dgm:t>
    </dgm:pt>
    <dgm:pt modelId="{A8520692-FC0F-4C4C-BD30-A5DC91F788C9}" type="parTrans" cxnId="{3CC059E7-DB2E-430E-981E-4520D7EA1231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34865F3C-07CC-43C2-9437-34BD13E287A7}" type="sibTrans" cxnId="{3CC059E7-DB2E-430E-981E-4520D7EA1231}">
      <dgm:prSet/>
      <dgm:spPr/>
      <dgm:t>
        <a:bodyPr/>
        <a:lstStyle/>
        <a:p>
          <a:endParaRPr lang="en-US"/>
        </a:p>
      </dgm:t>
    </dgm:pt>
    <dgm:pt modelId="{BA45CDEB-0001-4D87-AAC5-A5A598F25BA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Vacant</a:t>
          </a:r>
        </a:p>
        <a:p>
          <a: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Academic Program Assessment and Data Analytics Manager</a:t>
          </a:r>
        </a:p>
      </dgm:t>
    </dgm:pt>
    <dgm:pt modelId="{84FF26D2-5FB8-4230-96DE-270FE0E6D7CE}" type="parTrans" cxnId="{5F4F66B4-22BA-44E6-851F-20C2B08AB7BA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F0809BCD-3F46-40AE-8649-68FE2D7DE301}" type="sibTrans" cxnId="{5F4F66B4-22BA-44E6-851F-20C2B08AB7BA}">
      <dgm:prSet/>
      <dgm:spPr/>
      <dgm:t>
        <a:bodyPr/>
        <a:lstStyle/>
        <a:p>
          <a:endParaRPr lang="en-US"/>
        </a:p>
      </dgm:t>
    </dgm:pt>
    <dgm:pt modelId="{D942266A-49DD-41E4-822D-C4E08B38775D}" type="pres">
      <dgm:prSet presAssocID="{34992F02-6805-4FB5-8859-8E6AD9406A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44C8110-407A-42CC-9668-B6EA92025121}" type="pres">
      <dgm:prSet presAssocID="{8BE04771-642B-40AE-9909-AEB246510EB5}" presName="hierRoot1" presStyleCnt="0">
        <dgm:presLayoutVars>
          <dgm:hierBranch/>
        </dgm:presLayoutVars>
      </dgm:prSet>
      <dgm:spPr/>
    </dgm:pt>
    <dgm:pt modelId="{8F970807-E585-447C-8F19-10BD543668A4}" type="pres">
      <dgm:prSet presAssocID="{8BE04771-642B-40AE-9909-AEB246510EB5}" presName="rootComposite1" presStyleCnt="0"/>
      <dgm:spPr/>
    </dgm:pt>
    <dgm:pt modelId="{1FDB09D5-E526-4E1C-83A4-100F59B96F08}" type="pres">
      <dgm:prSet presAssocID="{8BE04771-642B-40AE-9909-AEB246510EB5}" presName="rootText1" presStyleLbl="node0" presStyleIdx="0" presStyleCnt="1" custScaleX="115186" custScaleY="64762" custLinFactNeighborX="-28747" custLinFactNeighborY="37462">
        <dgm:presLayoutVars>
          <dgm:chPref val="3"/>
        </dgm:presLayoutVars>
      </dgm:prSet>
      <dgm:spPr/>
    </dgm:pt>
    <dgm:pt modelId="{85AC2D50-D152-4B56-BAAA-400F0748253D}" type="pres">
      <dgm:prSet presAssocID="{8BE04771-642B-40AE-9909-AEB246510EB5}" presName="rootConnector1" presStyleLbl="node1" presStyleIdx="0" presStyleCnt="0"/>
      <dgm:spPr/>
    </dgm:pt>
    <dgm:pt modelId="{059BFE42-1B4C-45D2-8686-2D2A745D8CFD}" type="pres">
      <dgm:prSet presAssocID="{8BE04771-642B-40AE-9909-AEB246510EB5}" presName="hierChild2" presStyleCnt="0"/>
      <dgm:spPr/>
    </dgm:pt>
    <dgm:pt modelId="{95BD62D6-FA8A-4427-AB46-C03356AD1864}" type="pres">
      <dgm:prSet presAssocID="{72A1582C-3564-4FD7-93EF-53D6FE9D6352}" presName="Name35" presStyleLbl="parChTrans1D2" presStyleIdx="0" presStyleCnt="3"/>
      <dgm:spPr/>
    </dgm:pt>
    <dgm:pt modelId="{7FF11060-CC30-42DA-B760-1850C674F84B}" type="pres">
      <dgm:prSet presAssocID="{BC7394AD-D3B3-40EB-9E3D-8176F5FC47E7}" presName="hierRoot2" presStyleCnt="0">
        <dgm:presLayoutVars>
          <dgm:hierBranch val="hang"/>
        </dgm:presLayoutVars>
      </dgm:prSet>
      <dgm:spPr/>
    </dgm:pt>
    <dgm:pt modelId="{ABF0357F-7901-4E17-B4BB-5373A11C7475}" type="pres">
      <dgm:prSet presAssocID="{BC7394AD-D3B3-40EB-9E3D-8176F5FC47E7}" presName="rootComposite" presStyleCnt="0"/>
      <dgm:spPr/>
    </dgm:pt>
    <dgm:pt modelId="{55C148C3-A03C-4C27-8848-7D851B8A7855}" type="pres">
      <dgm:prSet presAssocID="{BC7394AD-D3B3-40EB-9E3D-8176F5FC47E7}" presName="rootText" presStyleLbl="node2" presStyleIdx="0" presStyleCnt="3" custScaleX="46914" custScaleY="82927" custLinFactNeighborX="-33240" custLinFactNeighborY="23643">
        <dgm:presLayoutVars>
          <dgm:chPref val="3"/>
        </dgm:presLayoutVars>
      </dgm:prSet>
      <dgm:spPr/>
    </dgm:pt>
    <dgm:pt modelId="{ED2D34F3-C5A7-45B6-8D99-98D33380748F}" type="pres">
      <dgm:prSet presAssocID="{BC7394AD-D3B3-40EB-9E3D-8176F5FC47E7}" presName="rootConnector" presStyleLbl="node2" presStyleIdx="0" presStyleCnt="3"/>
      <dgm:spPr/>
    </dgm:pt>
    <dgm:pt modelId="{6F76C715-8E03-41D7-9E40-C2B66716AE0C}" type="pres">
      <dgm:prSet presAssocID="{BC7394AD-D3B3-40EB-9E3D-8176F5FC47E7}" presName="hierChild4" presStyleCnt="0"/>
      <dgm:spPr/>
    </dgm:pt>
    <dgm:pt modelId="{F6FCFC03-1D54-40EE-BD71-CE8B0614A1FA}" type="pres">
      <dgm:prSet presAssocID="{6115A001-7A49-444D-BB8D-E83B178F1C89}" presName="Name48" presStyleLbl="parChTrans1D3" presStyleIdx="0" presStyleCnt="2"/>
      <dgm:spPr/>
    </dgm:pt>
    <dgm:pt modelId="{9AA1AFB0-7423-2F47-8737-8BE16EB3372A}" type="pres">
      <dgm:prSet presAssocID="{82B280BA-503C-0646-BD09-95394ADAEF1C}" presName="hierRoot2" presStyleCnt="0">
        <dgm:presLayoutVars>
          <dgm:hierBranch val="init"/>
        </dgm:presLayoutVars>
      </dgm:prSet>
      <dgm:spPr/>
    </dgm:pt>
    <dgm:pt modelId="{3F9F3B3B-5BCD-AB46-9C53-3718CBB966BC}" type="pres">
      <dgm:prSet presAssocID="{82B280BA-503C-0646-BD09-95394ADAEF1C}" presName="rootComposite" presStyleCnt="0"/>
      <dgm:spPr/>
    </dgm:pt>
    <dgm:pt modelId="{6A344454-DF33-A14C-B9E4-43216650E7F1}" type="pres">
      <dgm:prSet presAssocID="{82B280BA-503C-0646-BD09-95394ADAEF1C}" presName="rootText" presStyleLbl="node3" presStyleIdx="0" presStyleCnt="2" custScaleX="49894" custScaleY="78327" custLinFactNeighborX="-33850" custLinFactNeighborY="-5324">
        <dgm:presLayoutVars>
          <dgm:chPref val="3"/>
        </dgm:presLayoutVars>
      </dgm:prSet>
      <dgm:spPr/>
    </dgm:pt>
    <dgm:pt modelId="{4B8F30BE-CDFA-D346-8FBC-45D1FFC2A881}" type="pres">
      <dgm:prSet presAssocID="{82B280BA-503C-0646-BD09-95394ADAEF1C}" presName="rootConnector" presStyleLbl="node3" presStyleIdx="0" presStyleCnt="2"/>
      <dgm:spPr/>
    </dgm:pt>
    <dgm:pt modelId="{9DFDC4DB-58FD-C242-9330-0DCD85472ECB}" type="pres">
      <dgm:prSet presAssocID="{82B280BA-503C-0646-BD09-95394ADAEF1C}" presName="hierChild4" presStyleCnt="0"/>
      <dgm:spPr/>
    </dgm:pt>
    <dgm:pt modelId="{D1356D8D-94BD-F440-9D9A-DC6D9C05E0A9}" type="pres">
      <dgm:prSet presAssocID="{82B280BA-503C-0646-BD09-95394ADAEF1C}" presName="hierChild5" presStyleCnt="0"/>
      <dgm:spPr/>
    </dgm:pt>
    <dgm:pt modelId="{326DD77B-773C-42B3-A5C8-2474CDCC707B}" type="pres">
      <dgm:prSet presAssocID="{BC7394AD-D3B3-40EB-9E3D-8176F5FC47E7}" presName="hierChild5" presStyleCnt="0"/>
      <dgm:spPr/>
    </dgm:pt>
    <dgm:pt modelId="{65A9994B-CE79-4A2E-8805-DBE0D7324581}" type="pres">
      <dgm:prSet presAssocID="{642F88B1-587C-40AC-B39A-ED7C1C4C7749}" presName="Name35" presStyleLbl="parChTrans1D2" presStyleIdx="1" presStyleCnt="3"/>
      <dgm:spPr/>
    </dgm:pt>
    <dgm:pt modelId="{ABB7CF84-AD88-4A8E-B6A3-9AC3D1777860}" type="pres">
      <dgm:prSet presAssocID="{BFED62DC-7662-4D49-827D-A672745D5503}" presName="hierRoot2" presStyleCnt="0">
        <dgm:presLayoutVars>
          <dgm:hierBranch val="init"/>
        </dgm:presLayoutVars>
      </dgm:prSet>
      <dgm:spPr/>
    </dgm:pt>
    <dgm:pt modelId="{91E328CE-2EF0-43EA-AB21-C4D1F689F058}" type="pres">
      <dgm:prSet presAssocID="{BFED62DC-7662-4D49-827D-A672745D5503}" presName="rootComposite" presStyleCnt="0"/>
      <dgm:spPr/>
    </dgm:pt>
    <dgm:pt modelId="{80DCBE5E-36E6-4B43-9AD0-F802B6FE1A54}" type="pres">
      <dgm:prSet presAssocID="{BFED62DC-7662-4D49-827D-A672745D5503}" presName="rootText" presStyleLbl="node2" presStyleIdx="1" presStyleCnt="3" custAng="0" custScaleX="49124" custScaleY="77606" custLinFactNeighborX="-29295" custLinFactNeighborY="21343">
        <dgm:presLayoutVars>
          <dgm:chPref val="3"/>
        </dgm:presLayoutVars>
      </dgm:prSet>
      <dgm:spPr/>
    </dgm:pt>
    <dgm:pt modelId="{30807642-FFCC-4E30-B7E1-C27EFE6152CC}" type="pres">
      <dgm:prSet presAssocID="{BFED62DC-7662-4D49-827D-A672745D5503}" presName="rootConnector" presStyleLbl="node2" presStyleIdx="1" presStyleCnt="3"/>
      <dgm:spPr/>
    </dgm:pt>
    <dgm:pt modelId="{4F66902B-7938-42AF-A04D-D54E105041FE}" type="pres">
      <dgm:prSet presAssocID="{BFED62DC-7662-4D49-827D-A672745D5503}" presName="hierChild4" presStyleCnt="0"/>
      <dgm:spPr/>
    </dgm:pt>
    <dgm:pt modelId="{C7F807A5-C99F-488E-8F4F-6CA984B55A60}" type="pres">
      <dgm:prSet presAssocID="{BFED62DC-7662-4D49-827D-A672745D5503}" presName="hierChild5" presStyleCnt="0"/>
      <dgm:spPr/>
    </dgm:pt>
    <dgm:pt modelId="{16ED7CF0-D8D7-4C85-9272-1A2C1A8A7469}" type="pres">
      <dgm:prSet presAssocID="{A8520692-FC0F-4C4C-BD30-A5DC91F788C9}" presName="Name35" presStyleLbl="parChTrans1D2" presStyleIdx="2" presStyleCnt="3"/>
      <dgm:spPr/>
    </dgm:pt>
    <dgm:pt modelId="{D76B654E-54CA-4885-80F9-ADCFAD923E0B}" type="pres">
      <dgm:prSet presAssocID="{8F8620D5-918D-4CC6-8430-612436E46CEA}" presName="hierRoot2" presStyleCnt="0">
        <dgm:presLayoutVars>
          <dgm:hierBranch val="init"/>
        </dgm:presLayoutVars>
      </dgm:prSet>
      <dgm:spPr/>
    </dgm:pt>
    <dgm:pt modelId="{3D78CA50-5A4E-4F92-A45F-9A8343BC07F3}" type="pres">
      <dgm:prSet presAssocID="{8F8620D5-918D-4CC6-8430-612436E46CEA}" presName="rootComposite" presStyleCnt="0"/>
      <dgm:spPr/>
    </dgm:pt>
    <dgm:pt modelId="{9DB605BC-DCEB-4179-9A02-282D9CB226C4}" type="pres">
      <dgm:prSet presAssocID="{8F8620D5-918D-4CC6-8430-612436E46CEA}" presName="rootText" presStyleLbl="node2" presStyleIdx="2" presStyleCnt="3" custScaleX="51881" custScaleY="72188" custLinFactNeighborX="-31056" custLinFactNeighborY="23640">
        <dgm:presLayoutVars>
          <dgm:chPref val="3"/>
        </dgm:presLayoutVars>
      </dgm:prSet>
      <dgm:spPr/>
    </dgm:pt>
    <dgm:pt modelId="{100CAF74-F56E-48BE-8B3B-A07FCCCB0B5F}" type="pres">
      <dgm:prSet presAssocID="{8F8620D5-918D-4CC6-8430-612436E46CEA}" presName="rootConnector" presStyleLbl="node2" presStyleIdx="2" presStyleCnt="3"/>
      <dgm:spPr/>
    </dgm:pt>
    <dgm:pt modelId="{E62A63E6-5C33-48B0-A285-4212F961E9A1}" type="pres">
      <dgm:prSet presAssocID="{8F8620D5-918D-4CC6-8430-612436E46CEA}" presName="hierChild4" presStyleCnt="0"/>
      <dgm:spPr/>
    </dgm:pt>
    <dgm:pt modelId="{9497A8D5-55E8-4571-A29F-35DEA0E54F05}" type="pres">
      <dgm:prSet presAssocID="{84FF26D2-5FB8-4230-96DE-270FE0E6D7CE}" presName="Name37" presStyleLbl="parChTrans1D3" presStyleIdx="1" presStyleCnt="2"/>
      <dgm:spPr/>
    </dgm:pt>
    <dgm:pt modelId="{6E21C536-2174-4608-BD81-99620646A569}" type="pres">
      <dgm:prSet presAssocID="{BA45CDEB-0001-4D87-AAC5-A5A598F25BA0}" presName="hierRoot2" presStyleCnt="0">
        <dgm:presLayoutVars>
          <dgm:hierBranch val="init"/>
        </dgm:presLayoutVars>
      </dgm:prSet>
      <dgm:spPr/>
    </dgm:pt>
    <dgm:pt modelId="{1FBD2737-5F17-42F8-BE87-E4AF559401BA}" type="pres">
      <dgm:prSet presAssocID="{BA45CDEB-0001-4D87-AAC5-A5A598F25BA0}" presName="rootComposite" presStyleCnt="0"/>
      <dgm:spPr/>
    </dgm:pt>
    <dgm:pt modelId="{B7706437-FFA6-40E2-B0B9-FBE317B88029}" type="pres">
      <dgm:prSet presAssocID="{BA45CDEB-0001-4D87-AAC5-A5A598F25BA0}" presName="rootText" presStyleLbl="node3" presStyleIdx="1" presStyleCnt="2" custScaleX="48137" custScaleY="66524" custLinFactNeighborX="-14185" custLinFactNeighborY="7682">
        <dgm:presLayoutVars>
          <dgm:chPref val="3"/>
        </dgm:presLayoutVars>
      </dgm:prSet>
      <dgm:spPr/>
    </dgm:pt>
    <dgm:pt modelId="{F3CE77C6-C73B-45B1-B62C-4442B28A8077}" type="pres">
      <dgm:prSet presAssocID="{BA45CDEB-0001-4D87-AAC5-A5A598F25BA0}" presName="rootConnector" presStyleLbl="node3" presStyleIdx="1" presStyleCnt="2"/>
      <dgm:spPr/>
    </dgm:pt>
    <dgm:pt modelId="{61511282-A960-49E7-9D9B-B24C12A31376}" type="pres">
      <dgm:prSet presAssocID="{BA45CDEB-0001-4D87-AAC5-A5A598F25BA0}" presName="hierChild4" presStyleCnt="0"/>
      <dgm:spPr/>
    </dgm:pt>
    <dgm:pt modelId="{C105B047-E9F7-4EAA-AA4F-23C33E047842}" type="pres">
      <dgm:prSet presAssocID="{BA45CDEB-0001-4D87-AAC5-A5A598F25BA0}" presName="hierChild5" presStyleCnt="0"/>
      <dgm:spPr/>
    </dgm:pt>
    <dgm:pt modelId="{F0152962-14E7-42D6-94DF-82DDD4823E02}" type="pres">
      <dgm:prSet presAssocID="{8F8620D5-918D-4CC6-8430-612436E46CEA}" presName="hierChild5" presStyleCnt="0"/>
      <dgm:spPr/>
    </dgm:pt>
    <dgm:pt modelId="{2109335F-B5C7-4090-AA8C-B4EDC40DACEE}" type="pres">
      <dgm:prSet presAssocID="{8BE04771-642B-40AE-9909-AEB246510EB5}" presName="hierChild3" presStyleCnt="0"/>
      <dgm:spPr/>
    </dgm:pt>
  </dgm:ptLst>
  <dgm:cxnLst>
    <dgm:cxn modelId="{18928A00-7F86-4094-801C-D78285763131}" type="presOf" srcId="{8BE04771-642B-40AE-9909-AEB246510EB5}" destId="{1FDB09D5-E526-4E1C-83A4-100F59B96F08}" srcOrd="0" destOrd="0" presId="urn:microsoft.com/office/officeart/2005/8/layout/orgChart1"/>
    <dgm:cxn modelId="{FCBA9B09-BB17-4938-A1E5-19F72DF2F91F}" type="presOf" srcId="{84FF26D2-5FB8-4230-96DE-270FE0E6D7CE}" destId="{9497A8D5-55E8-4571-A29F-35DEA0E54F05}" srcOrd="0" destOrd="0" presId="urn:microsoft.com/office/officeart/2005/8/layout/orgChart1"/>
    <dgm:cxn modelId="{48664E10-6B64-4C7A-A4A4-4712CDE225C5}" srcId="{8BE04771-642B-40AE-9909-AEB246510EB5}" destId="{BFED62DC-7662-4D49-827D-A672745D5503}" srcOrd="1" destOrd="0" parTransId="{642F88B1-587C-40AC-B39A-ED7C1C4C7749}" sibTransId="{041B6063-4E58-4677-8BD0-D9D0B2AAE163}"/>
    <dgm:cxn modelId="{FEF13D12-3942-4C9D-8DB6-84E788118964}" srcId="{34992F02-6805-4FB5-8859-8E6AD9406A0B}" destId="{8BE04771-642B-40AE-9909-AEB246510EB5}" srcOrd="0" destOrd="0" parTransId="{3EFAC5E6-319F-4759-95E6-FE2767B83EB6}" sibTransId="{6FF49516-CC77-46F1-B6CD-1A8046F57EF1}"/>
    <dgm:cxn modelId="{7C19B115-1AE8-4BBB-9192-F39911D70C0C}" type="presOf" srcId="{BFED62DC-7662-4D49-827D-A672745D5503}" destId="{80DCBE5E-36E6-4B43-9AD0-F802B6FE1A54}" srcOrd="0" destOrd="0" presId="urn:microsoft.com/office/officeart/2005/8/layout/orgChart1"/>
    <dgm:cxn modelId="{E1E9791C-F625-4AC9-A31E-70B2790CF3F1}" type="presOf" srcId="{BC7394AD-D3B3-40EB-9E3D-8176F5FC47E7}" destId="{55C148C3-A03C-4C27-8848-7D851B8A7855}" srcOrd="0" destOrd="0" presId="urn:microsoft.com/office/officeart/2005/8/layout/orgChart1"/>
    <dgm:cxn modelId="{114DAF26-A7BF-5A40-AAD4-C1934EDFB0E0}" srcId="{BC7394AD-D3B3-40EB-9E3D-8176F5FC47E7}" destId="{82B280BA-503C-0646-BD09-95394ADAEF1C}" srcOrd="0" destOrd="0" parTransId="{6115A001-7A49-444D-BB8D-E83B178F1C89}" sibTransId="{8C3156D5-53F5-0B40-8E18-6942E9E000D7}"/>
    <dgm:cxn modelId="{6305BF30-D7C3-4CB3-8D70-635300B1B933}" type="presOf" srcId="{8F8620D5-918D-4CC6-8430-612436E46CEA}" destId="{9DB605BC-DCEB-4179-9A02-282D9CB226C4}" srcOrd="0" destOrd="0" presId="urn:microsoft.com/office/officeart/2005/8/layout/orgChart1"/>
    <dgm:cxn modelId="{7B006F33-FE75-4A5B-8C3E-D1F64624CAA7}" type="presOf" srcId="{642F88B1-587C-40AC-B39A-ED7C1C4C7749}" destId="{65A9994B-CE79-4A2E-8805-DBE0D7324581}" srcOrd="0" destOrd="0" presId="urn:microsoft.com/office/officeart/2005/8/layout/orgChart1"/>
    <dgm:cxn modelId="{673A2536-3ED6-4084-ACF4-B74A56420667}" type="presOf" srcId="{82B280BA-503C-0646-BD09-95394ADAEF1C}" destId="{4B8F30BE-CDFA-D346-8FBC-45D1FFC2A881}" srcOrd="1" destOrd="0" presId="urn:microsoft.com/office/officeart/2005/8/layout/orgChart1"/>
    <dgm:cxn modelId="{6311D464-A142-4A1F-B041-863883FF760B}" type="presOf" srcId="{BC7394AD-D3B3-40EB-9E3D-8176F5FC47E7}" destId="{ED2D34F3-C5A7-45B6-8D99-98D33380748F}" srcOrd="1" destOrd="0" presId="urn:microsoft.com/office/officeart/2005/8/layout/orgChart1"/>
    <dgm:cxn modelId="{DE69287E-D140-4152-90E5-BD0EC6037463}" type="presOf" srcId="{34992F02-6805-4FB5-8859-8E6AD9406A0B}" destId="{D942266A-49DD-41E4-822D-C4E08B38775D}" srcOrd="0" destOrd="0" presId="urn:microsoft.com/office/officeart/2005/8/layout/orgChart1"/>
    <dgm:cxn modelId="{F7E32C83-701F-4B92-A175-5D143D9C27A9}" type="presOf" srcId="{8F8620D5-918D-4CC6-8430-612436E46CEA}" destId="{100CAF74-F56E-48BE-8B3B-A07FCCCB0B5F}" srcOrd="1" destOrd="0" presId="urn:microsoft.com/office/officeart/2005/8/layout/orgChart1"/>
    <dgm:cxn modelId="{39B0D083-9D4B-4244-8456-29ACCF6126AF}" srcId="{8BE04771-642B-40AE-9909-AEB246510EB5}" destId="{BC7394AD-D3B3-40EB-9E3D-8176F5FC47E7}" srcOrd="0" destOrd="0" parTransId="{72A1582C-3564-4FD7-93EF-53D6FE9D6352}" sibTransId="{9AE69D75-761A-4C63-B56E-354AFD7048F9}"/>
    <dgm:cxn modelId="{18B0EA85-0769-4EBC-87CD-B9A3EFCBB984}" type="presOf" srcId="{BA45CDEB-0001-4D87-AAC5-A5A598F25BA0}" destId="{F3CE77C6-C73B-45B1-B62C-4442B28A8077}" srcOrd="1" destOrd="0" presId="urn:microsoft.com/office/officeart/2005/8/layout/orgChart1"/>
    <dgm:cxn modelId="{9CCDEE9E-054F-4CC3-9BD8-A2099AF776E7}" type="presOf" srcId="{BFED62DC-7662-4D49-827D-A672745D5503}" destId="{30807642-FFCC-4E30-B7E1-C27EFE6152CC}" srcOrd="1" destOrd="0" presId="urn:microsoft.com/office/officeart/2005/8/layout/orgChart1"/>
    <dgm:cxn modelId="{5F4F66B4-22BA-44E6-851F-20C2B08AB7BA}" srcId="{8F8620D5-918D-4CC6-8430-612436E46CEA}" destId="{BA45CDEB-0001-4D87-AAC5-A5A598F25BA0}" srcOrd="0" destOrd="0" parTransId="{84FF26D2-5FB8-4230-96DE-270FE0E6D7CE}" sibTransId="{F0809BCD-3F46-40AE-8649-68FE2D7DE301}"/>
    <dgm:cxn modelId="{79F0ACBC-237E-40F2-AC82-E7EB23C1FB00}" type="presOf" srcId="{A8520692-FC0F-4C4C-BD30-A5DC91F788C9}" destId="{16ED7CF0-D8D7-4C85-9272-1A2C1A8A7469}" srcOrd="0" destOrd="0" presId="urn:microsoft.com/office/officeart/2005/8/layout/orgChart1"/>
    <dgm:cxn modelId="{FFBB18BE-3833-4B1B-8C1D-CEEEB137C6BD}" type="presOf" srcId="{BA45CDEB-0001-4D87-AAC5-A5A598F25BA0}" destId="{B7706437-FFA6-40E2-B0B9-FBE317B88029}" srcOrd="0" destOrd="0" presId="urn:microsoft.com/office/officeart/2005/8/layout/orgChart1"/>
    <dgm:cxn modelId="{94C17AD4-9841-41C0-8723-5593F7512095}" type="presOf" srcId="{82B280BA-503C-0646-BD09-95394ADAEF1C}" destId="{6A344454-DF33-A14C-B9E4-43216650E7F1}" srcOrd="0" destOrd="0" presId="urn:microsoft.com/office/officeart/2005/8/layout/orgChart1"/>
    <dgm:cxn modelId="{11F1A2DB-4121-437D-B370-9E75E9D26F8F}" type="presOf" srcId="{72A1582C-3564-4FD7-93EF-53D6FE9D6352}" destId="{95BD62D6-FA8A-4427-AB46-C03356AD1864}" srcOrd="0" destOrd="0" presId="urn:microsoft.com/office/officeart/2005/8/layout/orgChart1"/>
    <dgm:cxn modelId="{ECDC95DC-9170-48D0-A516-C958E9EF164D}" type="presOf" srcId="{8BE04771-642B-40AE-9909-AEB246510EB5}" destId="{85AC2D50-D152-4B56-BAAA-400F0748253D}" srcOrd="1" destOrd="0" presId="urn:microsoft.com/office/officeart/2005/8/layout/orgChart1"/>
    <dgm:cxn modelId="{9ED147E2-2945-4E82-A243-0992D264A09C}" type="presOf" srcId="{6115A001-7A49-444D-BB8D-E83B178F1C89}" destId="{F6FCFC03-1D54-40EE-BD71-CE8B0614A1FA}" srcOrd="0" destOrd="0" presId="urn:microsoft.com/office/officeart/2005/8/layout/orgChart1"/>
    <dgm:cxn modelId="{3CC059E7-DB2E-430E-981E-4520D7EA1231}" srcId="{8BE04771-642B-40AE-9909-AEB246510EB5}" destId="{8F8620D5-918D-4CC6-8430-612436E46CEA}" srcOrd="2" destOrd="0" parTransId="{A8520692-FC0F-4C4C-BD30-A5DC91F788C9}" sibTransId="{34865F3C-07CC-43C2-9437-34BD13E287A7}"/>
    <dgm:cxn modelId="{5FDF8CA0-AF37-4EF1-8E40-C7A5561B9B3F}" type="presParOf" srcId="{D942266A-49DD-41E4-822D-C4E08B38775D}" destId="{044C8110-407A-42CC-9668-B6EA92025121}" srcOrd="0" destOrd="0" presId="urn:microsoft.com/office/officeart/2005/8/layout/orgChart1"/>
    <dgm:cxn modelId="{A6C2F669-71D4-4FB2-9915-442B037EDB78}" type="presParOf" srcId="{044C8110-407A-42CC-9668-B6EA92025121}" destId="{8F970807-E585-447C-8F19-10BD543668A4}" srcOrd="0" destOrd="0" presId="urn:microsoft.com/office/officeart/2005/8/layout/orgChart1"/>
    <dgm:cxn modelId="{46DF0E98-A8B6-4651-8F42-FFC5EBB4F750}" type="presParOf" srcId="{8F970807-E585-447C-8F19-10BD543668A4}" destId="{1FDB09D5-E526-4E1C-83A4-100F59B96F08}" srcOrd="0" destOrd="0" presId="urn:microsoft.com/office/officeart/2005/8/layout/orgChart1"/>
    <dgm:cxn modelId="{32AE5DDB-C645-49EA-8FF4-85C5B7FA8EB8}" type="presParOf" srcId="{8F970807-E585-447C-8F19-10BD543668A4}" destId="{85AC2D50-D152-4B56-BAAA-400F0748253D}" srcOrd="1" destOrd="0" presId="urn:microsoft.com/office/officeart/2005/8/layout/orgChart1"/>
    <dgm:cxn modelId="{0C812A88-17C1-4C1B-BD9A-489848B72DCB}" type="presParOf" srcId="{044C8110-407A-42CC-9668-B6EA92025121}" destId="{059BFE42-1B4C-45D2-8686-2D2A745D8CFD}" srcOrd="1" destOrd="0" presId="urn:microsoft.com/office/officeart/2005/8/layout/orgChart1"/>
    <dgm:cxn modelId="{9EEF56F8-2A05-4AE7-B622-B588431C8C3A}" type="presParOf" srcId="{059BFE42-1B4C-45D2-8686-2D2A745D8CFD}" destId="{95BD62D6-FA8A-4427-AB46-C03356AD1864}" srcOrd="0" destOrd="0" presId="urn:microsoft.com/office/officeart/2005/8/layout/orgChart1"/>
    <dgm:cxn modelId="{AC9BB6F8-DEDA-46D9-8A7F-236D5AD9609C}" type="presParOf" srcId="{059BFE42-1B4C-45D2-8686-2D2A745D8CFD}" destId="{7FF11060-CC30-42DA-B760-1850C674F84B}" srcOrd="1" destOrd="0" presId="urn:microsoft.com/office/officeart/2005/8/layout/orgChart1"/>
    <dgm:cxn modelId="{1F45B056-8D79-4A93-B021-ECE3A4CC59FF}" type="presParOf" srcId="{7FF11060-CC30-42DA-B760-1850C674F84B}" destId="{ABF0357F-7901-4E17-B4BB-5373A11C7475}" srcOrd="0" destOrd="0" presId="urn:microsoft.com/office/officeart/2005/8/layout/orgChart1"/>
    <dgm:cxn modelId="{4B477FCC-A03D-4C7D-99DC-D2BE3232362F}" type="presParOf" srcId="{ABF0357F-7901-4E17-B4BB-5373A11C7475}" destId="{55C148C3-A03C-4C27-8848-7D851B8A7855}" srcOrd="0" destOrd="0" presId="urn:microsoft.com/office/officeart/2005/8/layout/orgChart1"/>
    <dgm:cxn modelId="{6651980B-49E7-4B88-AF3B-74E3813C7371}" type="presParOf" srcId="{ABF0357F-7901-4E17-B4BB-5373A11C7475}" destId="{ED2D34F3-C5A7-45B6-8D99-98D33380748F}" srcOrd="1" destOrd="0" presId="urn:microsoft.com/office/officeart/2005/8/layout/orgChart1"/>
    <dgm:cxn modelId="{4AACC9F8-F4A7-480B-AB82-D7EF8803BC02}" type="presParOf" srcId="{7FF11060-CC30-42DA-B760-1850C674F84B}" destId="{6F76C715-8E03-41D7-9E40-C2B66716AE0C}" srcOrd="1" destOrd="0" presId="urn:microsoft.com/office/officeart/2005/8/layout/orgChart1"/>
    <dgm:cxn modelId="{CF896B88-DF1E-4135-B951-00232F5D42D1}" type="presParOf" srcId="{6F76C715-8E03-41D7-9E40-C2B66716AE0C}" destId="{F6FCFC03-1D54-40EE-BD71-CE8B0614A1FA}" srcOrd="0" destOrd="0" presId="urn:microsoft.com/office/officeart/2005/8/layout/orgChart1"/>
    <dgm:cxn modelId="{DB879423-AFD4-4F5F-8D0D-7549386B7E9B}" type="presParOf" srcId="{6F76C715-8E03-41D7-9E40-C2B66716AE0C}" destId="{9AA1AFB0-7423-2F47-8737-8BE16EB3372A}" srcOrd="1" destOrd="0" presId="urn:microsoft.com/office/officeart/2005/8/layout/orgChart1"/>
    <dgm:cxn modelId="{291B3645-0511-4BD9-B18C-54B4A94DB963}" type="presParOf" srcId="{9AA1AFB0-7423-2F47-8737-8BE16EB3372A}" destId="{3F9F3B3B-5BCD-AB46-9C53-3718CBB966BC}" srcOrd="0" destOrd="0" presId="urn:microsoft.com/office/officeart/2005/8/layout/orgChart1"/>
    <dgm:cxn modelId="{1E55A55F-F3C5-4207-A04F-B3E3E38992B9}" type="presParOf" srcId="{3F9F3B3B-5BCD-AB46-9C53-3718CBB966BC}" destId="{6A344454-DF33-A14C-B9E4-43216650E7F1}" srcOrd="0" destOrd="0" presId="urn:microsoft.com/office/officeart/2005/8/layout/orgChart1"/>
    <dgm:cxn modelId="{29EDA6BE-A1B8-4A34-9F4E-E4072115211C}" type="presParOf" srcId="{3F9F3B3B-5BCD-AB46-9C53-3718CBB966BC}" destId="{4B8F30BE-CDFA-D346-8FBC-45D1FFC2A881}" srcOrd="1" destOrd="0" presId="urn:microsoft.com/office/officeart/2005/8/layout/orgChart1"/>
    <dgm:cxn modelId="{28433E6B-ECB4-4F7F-848F-4D69EAEA9449}" type="presParOf" srcId="{9AA1AFB0-7423-2F47-8737-8BE16EB3372A}" destId="{9DFDC4DB-58FD-C242-9330-0DCD85472ECB}" srcOrd="1" destOrd="0" presId="urn:microsoft.com/office/officeart/2005/8/layout/orgChart1"/>
    <dgm:cxn modelId="{1CCEB240-6959-403F-B52F-71816841C914}" type="presParOf" srcId="{9AA1AFB0-7423-2F47-8737-8BE16EB3372A}" destId="{D1356D8D-94BD-F440-9D9A-DC6D9C05E0A9}" srcOrd="2" destOrd="0" presId="urn:microsoft.com/office/officeart/2005/8/layout/orgChart1"/>
    <dgm:cxn modelId="{2DDC4ABE-6DD9-4448-92B0-DA2364234110}" type="presParOf" srcId="{7FF11060-CC30-42DA-B760-1850C674F84B}" destId="{326DD77B-773C-42B3-A5C8-2474CDCC707B}" srcOrd="2" destOrd="0" presId="urn:microsoft.com/office/officeart/2005/8/layout/orgChart1"/>
    <dgm:cxn modelId="{46E15CFF-B9D8-4ECF-B541-0350A0CF708B}" type="presParOf" srcId="{059BFE42-1B4C-45D2-8686-2D2A745D8CFD}" destId="{65A9994B-CE79-4A2E-8805-DBE0D7324581}" srcOrd="2" destOrd="0" presId="urn:microsoft.com/office/officeart/2005/8/layout/orgChart1"/>
    <dgm:cxn modelId="{E4E55FB5-DAAE-4B96-8383-3A9548E766A6}" type="presParOf" srcId="{059BFE42-1B4C-45D2-8686-2D2A745D8CFD}" destId="{ABB7CF84-AD88-4A8E-B6A3-9AC3D1777860}" srcOrd="3" destOrd="0" presId="urn:microsoft.com/office/officeart/2005/8/layout/orgChart1"/>
    <dgm:cxn modelId="{ACCCF151-9C4E-4144-83D0-EC59AA8F3372}" type="presParOf" srcId="{ABB7CF84-AD88-4A8E-B6A3-9AC3D1777860}" destId="{91E328CE-2EF0-43EA-AB21-C4D1F689F058}" srcOrd="0" destOrd="0" presId="urn:microsoft.com/office/officeart/2005/8/layout/orgChart1"/>
    <dgm:cxn modelId="{FC688B6C-5957-466C-9B95-1B7502D0939A}" type="presParOf" srcId="{91E328CE-2EF0-43EA-AB21-C4D1F689F058}" destId="{80DCBE5E-36E6-4B43-9AD0-F802B6FE1A54}" srcOrd="0" destOrd="0" presId="urn:microsoft.com/office/officeart/2005/8/layout/orgChart1"/>
    <dgm:cxn modelId="{A0D3B9E0-C39D-400F-A108-295A9F426481}" type="presParOf" srcId="{91E328CE-2EF0-43EA-AB21-C4D1F689F058}" destId="{30807642-FFCC-4E30-B7E1-C27EFE6152CC}" srcOrd="1" destOrd="0" presId="urn:microsoft.com/office/officeart/2005/8/layout/orgChart1"/>
    <dgm:cxn modelId="{429FC2B4-4C57-4985-9D71-2413A0EDCFFD}" type="presParOf" srcId="{ABB7CF84-AD88-4A8E-B6A3-9AC3D1777860}" destId="{4F66902B-7938-42AF-A04D-D54E105041FE}" srcOrd="1" destOrd="0" presId="urn:microsoft.com/office/officeart/2005/8/layout/orgChart1"/>
    <dgm:cxn modelId="{BBE880FF-0876-4C47-8014-CBBE6EB650EF}" type="presParOf" srcId="{ABB7CF84-AD88-4A8E-B6A3-9AC3D1777860}" destId="{C7F807A5-C99F-488E-8F4F-6CA984B55A60}" srcOrd="2" destOrd="0" presId="urn:microsoft.com/office/officeart/2005/8/layout/orgChart1"/>
    <dgm:cxn modelId="{AFBAFE2D-F2A4-428E-B0AD-9ECCF56AB04F}" type="presParOf" srcId="{059BFE42-1B4C-45D2-8686-2D2A745D8CFD}" destId="{16ED7CF0-D8D7-4C85-9272-1A2C1A8A7469}" srcOrd="4" destOrd="0" presId="urn:microsoft.com/office/officeart/2005/8/layout/orgChart1"/>
    <dgm:cxn modelId="{5D441AD2-3374-4637-AF44-A45569A9D88F}" type="presParOf" srcId="{059BFE42-1B4C-45D2-8686-2D2A745D8CFD}" destId="{D76B654E-54CA-4885-80F9-ADCFAD923E0B}" srcOrd="5" destOrd="0" presId="urn:microsoft.com/office/officeart/2005/8/layout/orgChart1"/>
    <dgm:cxn modelId="{D95A1E78-CF35-47D9-BB1F-217C5E1CBFFD}" type="presParOf" srcId="{D76B654E-54CA-4885-80F9-ADCFAD923E0B}" destId="{3D78CA50-5A4E-4F92-A45F-9A8343BC07F3}" srcOrd="0" destOrd="0" presId="urn:microsoft.com/office/officeart/2005/8/layout/orgChart1"/>
    <dgm:cxn modelId="{66639700-EA60-4580-AF31-F0251B1C0732}" type="presParOf" srcId="{3D78CA50-5A4E-4F92-A45F-9A8343BC07F3}" destId="{9DB605BC-DCEB-4179-9A02-282D9CB226C4}" srcOrd="0" destOrd="0" presId="urn:microsoft.com/office/officeart/2005/8/layout/orgChart1"/>
    <dgm:cxn modelId="{6ADF9A8D-FAED-4B39-AF50-E3E20F63E3C5}" type="presParOf" srcId="{3D78CA50-5A4E-4F92-A45F-9A8343BC07F3}" destId="{100CAF74-F56E-48BE-8B3B-A07FCCCB0B5F}" srcOrd="1" destOrd="0" presId="urn:microsoft.com/office/officeart/2005/8/layout/orgChart1"/>
    <dgm:cxn modelId="{61A35575-1E30-4B57-85F0-2888D598216B}" type="presParOf" srcId="{D76B654E-54CA-4885-80F9-ADCFAD923E0B}" destId="{E62A63E6-5C33-48B0-A285-4212F961E9A1}" srcOrd="1" destOrd="0" presId="urn:microsoft.com/office/officeart/2005/8/layout/orgChart1"/>
    <dgm:cxn modelId="{CEAC90C0-2EFA-4EAD-B3DE-2332BD34D88F}" type="presParOf" srcId="{E62A63E6-5C33-48B0-A285-4212F961E9A1}" destId="{9497A8D5-55E8-4571-A29F-35DEA0E54F05}" srcOrd="0" destOrd="0" presId="urn:microsoft.com/office/officeart/2005/8/layout/orgChart1"/>
    <dgm:cxn modelId="{C897E43F-77ED-44C5-A667-D1FE970F63B6}" type="presParOf" srcId="{E62A63E6-5C33-48B0-A285-4212F961E9A1}" destId="{6E21C536-2174-4608-BD81-99620646A569}" srcOrd="1" destOrd="0" presId="urn:microsoft.com/office/officeart/2005/8/layout/orgChart1"/>
    <dgm:cxn modelId="{21539AF3-70D0-4738-B063-3BF14C4E5189}" type="presParOf" srcId="{6E21C536-2174-4608-BD81-99620646A569}" destId="{1FBD2737-5F17-42F8-BE87-E4AF559401BA}" srcOrd="0" destOrd="0" presId="urn:microsoft.com/office/officeart/2005/8/layout/orgChart1"/>
    <dgm:cxn modelId="{9CC4680F-637D-4C44-B3A6-F7C1FA473580}" type="presParOf" srcId="{1FBD2737-5F17-42F8-BE87-E4AF559401BA}" destId="{B7706437-FFA6-40E2-B0B9-FBE317B88029}" srcOrd="0" destOrd="0" presId="urn:microsoft.com/office/officeart/2005/8/layout/orgChart1"/>
    <dgm:cxn modelId="{33F60E6D-6260-441F-9015-1455423B8A16}" type="presParOf" srcId="{1FBD2737-5F17-42F8-BE87-E4AF559401BA}" destId="{F3CE77C6-C73B-45B1-B62C-4442B28A8077}" srcOrd="1" destOrd="0" presId="urn:microsoft.com/office/officeart/2005/8/layout/orgChart1"/>
    <dgm:cxn modelId="{88EFB37B-2248-4728-93D8-37AF38D24013}" type="presParOf" srcId="{6E21C536-2174-4608-BD81-99620646A569}" destId="{61511282-A960-49E7-9D9B-B24C12A31376}" srcOrd="1" destOrd="0" presId="urn:microsoft.com/office/officeart/2005/8/layout/orgChart1"/>
    <dgm:cxn modelId="{A35CCDCF-B953-46CB-BA6C-A2208E174B52}" type="presParOf" srcId="{6E21C536-2174-4608-BD81-99620646A569}" destId="{C105B047-E9F7-4EAA-AA4F-23C33E047842}" srcOrd="2" destOrd="0" presId="urn:microsoft.com/office/officeart/2005/8/layout/orgChart1"/>
    <dgm:cxn modelId="{882F3374-B5D2-49C1-99F2-2C81360BE50E}" type="presParOf" srcId="{D76B654E-54CA-4885-80F9-ADCFAD923E0B}" destId="{F0152962-14E7-42D6-94DF-82DDD4823E02}" srcOrd="2" destOrd="0" presId="urn:microsoft.com/office/officeart/2005/8/layout/orgChart1"/>
    <dgm:cxn modelId="{7CBF8B0F-D981-402A-8904-2D64A25688C0}" type="presParOf" srcId="{044C8110-407A-42CC-9668-B6EA92025121}" destId="{2109335F-B5C7-4090-AA8C-B4EDC40DAC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992F02-6805-4FB5-8859-8E6AD9406A0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6A9075-EAE6-46AF-B623-5174287B561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65000"/>
          </a:schemeClr>
        </a:solidFill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Jeff Twiss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Associate Dean </a:t>
          </a:r>
          <a:b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for Research and Graduate Studies</a:t>
          </a:r>
          <a:endParaRPr lang="en-US" sz="1400" b="1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FD6B3E37-1D23-4906-959E-FC17F9B81428}" type="sibTrans" cxnId="{FD4210E0-DE36-45EF-B997-BB9B157B579B}">
      <dgm:prSet/>
      <dgm:spPr/>
      <dgm:t>
        <a:bodyPr/>
        <a:lstStyle/>
        <a:p>
          <a:endParaRPr lang="en-US"/>
        </a:p>
      </dgm:t>
    </dgm:pt>
    <dgm:pt modelId="{905CF303-7E06-487B-BC2B-D48A9DB51040}" type="parTrans" cxnId="{FD4210E0-DE36-45EF-B997-BB9B157B579B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 sz="100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A6156869-535D-4277-BB3C-AE6CFB95683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dirty="0">
              <a:ln w="6350">
                <a:noFill/>
              </a:ln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Alysia Bridgman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en-US" sz="1400" b="0" dirty="0">
              <a:ln w="6350">
                <a:noFill/>
              </a:ln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 Assistant Dean for Research and Grants Operations</a:t>
          </a:r>
          <a:endParaRPr lang="en-US" sz="1400" b="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B2527069-26EE-4B38-B92A-2E6CDEC6F5E7}" type="parTrans" cxnId="{16943B3D-8C52-46A2-A677-5A736203E992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 sz="1200">
            <a:ln w="6350">
              <a:noFill/>
            </a:ln>
          </a:endParaRPr>
        </a:p>
      </dgm:t>
    </dgm:pt>
    <dgm:pt modelId="{4B2D1487-EE24-4DC7-8481-A455B5CAEDC3}" type="sibTrans" cxnId="{16943B3D-8C52-46A2-A677-5A736203E992}">
      <dgm:prSet/>
      <dgm:spPr/>
      <dgm:t>
        <a:bodyPr/>
        <a:lstStyle/>
        <a:p>
          <a:endParaRPr lang="en-US"/>
        </a:p>
      </dgm:t>
    </dgm:pt>
    <dgm:pt modelId="{8D853573-B770-4C6A-9908-BEB252D94FA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Bill Case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Grants Manager</a:t>
          </a:r>
        </a:p>
      </dgm:t>
    </dgm:pt>
    <dgm:pt modelId="{49E0CD51-FBEA-4794-A0AC-49E7C4858B53}" type="parTrans" cxnId="{509FC7EB-A29C-441F-B718-F8923AFE0D31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 sz="1200"/>
        </a:p>
      </dgm:t>
    </dgm:pt>
    <dgm:pt modelId="{1CF91537-CF10-48EB-A730-2591741BBFAD}" type="sibTrans" cxnId="{509FC7EB-A29C-441F-B718-F8923AFE0D31}">
      <dgm:prSet/>
      <dgm:spPr/>
      <dgm:t>
        <a:bodyPr/>
        <a:lstStyle/>
        <a:p>
          <a:endParaRPr lang="en-US"/>
        </a:p>
      </dgm:t>
    </dgm:pt>
    <dgm:pt modelId="{FF22F3DF-4E5B-4898-8A1C-D8772D73124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Wade Luther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Grants Manager</a:t>
          </a:r>
        </a:p>
      </dgm:t>
    </dgm:pt>
    <dgm:pt modelId="{86EED663-2AF3-49D8-81C9-BD2E1890A49B}" type="parTrans" cxnId="{67AD2C1A-3727-464B-852F-130CBD495095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F9EB9270-CEA7-431C-B085-BBB6C1863A4A}" type="sibTrans" cxnId="{67AD2C1A-3727-464B-852F-130CBD495095}">
      <dgm:prSet/>
      <dgm:spPr/>
      <dgm:t>
        <a:bodyPr/>
        <a:lstStyle/>
        <a:p>
          <a:endParaRPr lang="en-US"/>
        </a:p>
      </dgm:t>
    </dgm:pt>
    <dgm:pt modelId="{29F57497-91F1-4B68-A7F3-9CFF46CC750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Alicia Stoll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Grants Manager</a:t>
          </a:r>
        </a:p>
      </dgm:t>
    </dgm:pt>
    <dgm:pt modelId="{A43DEADE-77EB-45A4-88BF-2CA37948823B}" type="parTrans" cxnId="{C0D3FEDF-B251-46E9-87D2-326BA9848E78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BD1A526C-2315-4A6D-BA9E-D80CDFCCBE0C}" type="sibTrans" cxnId="{C0D3FEDF-B251-46E9-87D2-326BA9848E78}">
      <dgm:prSet/>
      <dgm:spPr/>
      <dgm:t>
        <a:bodyPr/>
        <a:lstStyle/>
        <a:p>
          <a:endParaRPr lang="en-US"/>
        </a:p>
      </dgm:t>
    </dgm:pt>
    <dgm:pt modelId="{03730217-6F06-4800-BEA9-0F0BB01E2AA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Shannon Lackey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Grants Manager</a:t>
          </a:r>
        </a:p>
      </dgm:t>
    </dgm:pt>
    <dgm:pt modelId="{ABAEA892-AE34-4F87-8EFF-15AE52C01841}" type="parTrans" cxnId="{AF663261-16D9-4973-A69F-062BDB0F0632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89AD515B-1E7E-4558-B59E-6EB6B1A5024E}" type="sibTrans" cxnId="{AF663261-16D9-4973-A69F-062BDB0F0632}">
      <dgm:prSet/>
      <dgm:spPr/>
      <dgm:t>
        <a:bodyPr/>
        <a:lstStyle/>
        <a:p>
          <a:endParaRPr lang="en-US"/>
        </a:p>
      </dgm:t>
    </dgm:pt>
    <dgm:pt modelId="{2B8F5406-84D5-4A45-84E7-EF81C09D2F4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noFill/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Allen Frye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Mechanical Prototype Facility </a:t>
          </a:r>
        </a:p>
      </dgm:t>
    </dgm:pt>
    <dgm:pt modelId="{F0A07D56-A242-4F1E-99FE-15D7B2D38FC3}" type="parTrans" cxnId="{35E712B3-C8DC-4D76-A1A9-9993AFE7A949}">
      <dgm:prSet/>
      <dgm:spPr>
        <a:ln w="9525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ABD0EF81-A80C-4989-A7BB-69392E1E1A84}" type="sibTrans" cxnId="{35E712B3-C8DC-4D76-A1A9-9993AFE7A949}">
      <dgm:prSet/>
      <dgm:spPr/>
      <dgm:t>
        <a:bodyPr/>
        <a:lstStyle/>
        <a:p>
          <a:endParaRPr lang="en-US"/>
        </a:p>
      </dgm:t>
    </dgm:pt>
    <dgm:pt modelId="{C240AA7B-5FC4-47E8-BD65-C4B2C268A17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noFill/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400"/>
            </a:spcAft>
          </a:pPr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Vacant</a:t>
          </a:r>
        </a:p>
        <a:p>
          <a:pPr>
            <a:lnSpc>
              <a:spcPct val="100000"/>
            </a:lnSpc>
            <a:spcAft>
              <a:spcPts val="400"/>
            </a:spcAft>
          </a:pPr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Pre-Award Grants Manager</a:t>
          </a:r>
        </a:p>
      </dgm:t>
    </dgm:pt>
    <dgm:pt modelId="{59360ABA-915A-41D2-AA2C-D546A3A8158E}" type="parTrans" cxnId="{BEF377F2-18DB-4A82-8095-4209EC29BE47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EC6973CA-70E6-4D06-87C7-0F31F45BA457}" type="sibTrans" cxnId="{BEF377F2-18DB-4A82-8095-4209EC29BE47}">
      <dgm:prSet/>
      <dgm:spPr/>
      <dgm:t>
        <a:bodyPr/>
        <a:lstStyle/>
        <a:p>
          <a:endParaRPr lang="en-US"/>
        </a:p>
      </dgm:t>
    </dgm:pt>
    <dgm:pt modelId="{D942266A-49DD-41E4-822D-C4E08B38775D}" type="pres">
      <dgm:prSet presAssocID="{34992F02-6805-4FB5-8859-8E6AD9406A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8AA88C0-9DD1-47A3-A38C-85507B42D140}" type="pres">
      <dgm:prSet presAssocID="{626A9075-EAE6-46AF-B623-5174287B5612}" presName="hierRoot1" presStyleCnt="0">
        <dgm:presLayoutVars>
          <dgm:hierBranch/>
        </dgm:presLayoutVars>
      </dgm:prSet>
      <dgm:spPr/>
    </dgm:pt>
    <dgm:pt modelId="{60DE44D2-E555-4B99-8B33-0FBD858076BF}" type="pres">
      <dgm:prSet presAssocID="{626A9075-EAE6-46AF-B623-5174287B5612}" presName="rootComposite1" presStyleCnt="0"/>
      <dgm:spPr/>
    </dgm:pt>
    <dgm:pt modelId="{E773CF85-35AE-4D1C-8967-362A15B7FEE7}" type="pres">
      <dgm:prSet presAssocID="{626A9075-EAE6-46AF-B623-5174287B5612}" presName="rootText1" presStyleLbl="node0" presStyleIdx="0" presStyleCnt="1" custScaleX="167082" custScaleY="94330" custLinFactNeighborX="16686" custLinFactNeighborY="-53832">
        <dgm:presLayoutVars>
          <dgm:chPref val="3"/>
        </dgm:presLayoutVars>
      </dgm:prSet>
      <dgm:spPr/>
    </dgm:pt>
    <dgm:pt modelId="{57836314-5577-41F7-B5BD-F31F2AB88D04}" type="pres">
      <dgm:prSet presAssocID="{626A9075-EAE6-46AF-B623-5174287B5612}" presName="rootConnector1" presStyleLbl="node1" presStyleIdx="0" presStyleCnt="0"/>
      <dgm:spPr/>
    </dgm:pt>
    <dgm:pt modelId="{B3F4BECB-172C-483B-ADE0-6F371E488656}" type="pres">
      <dgm:prSet presAssocID="{626A9075-EAE6-46AF-B623-5174287B5612}" presName="hierChild2" presStyleCnt="0"/>
      <dgm:spPr/>
    </dgm:pt>
    <dgm:pt modelId="{B1877A15-F382-47CF-B673-0B3757F790A0}" type="pres">
      <dgm:prSet presAssocID="{F0A07D56-A242-4F1E-99FE-15D7B2D38FC3}" presName="Name35" presStyleLbl="parChTrans1D2" presStyleIdx="0" presStyleCnt="2"/>
      <dgm:spPr/>
    </dgm:pt>
    <dgm:pt modelId="{BD98C040-0BF9-42D9-9726-EC12A239BA04}" type="pres">
      <dgm:prSet presAssocID="{2B8F5406-84D5-4A45-84E7-EF81C09D2F43}" presName="hierRoot2" presStyleCnt="0">
        <dgm:presLayoutVars>
          <dgm:hierBranch val="init"/>
        </dgm:presLayoutVars>
      </dgm:prSet>
      <dgm:spPr/>
    </dgm:pt>
    <dgm:pt modelId="{BF6A35A5-9C25-40DE-9A75-7520D3728CA3}" type="pres">
      <dgm:prSet presAssocID="{2B8F5406-84D5-4A45-84E7-EF81C09D2F43}" presName="rootComposite" presStyleCnt="0"/>
      <dgm:spPr/>
    </dgm:pt>
    <dgm:pt modelId="{FC4F8789-513C-4BCD-9B0F-5E1F1BC55641}" type="pres">
      <dgm:prSet presAssocID="{2B8F5406-84D5-4A45-84E7-EF81C09D2F43}" presName="rootText" presStyleLbl="node2" presStyleIdx="0" presStyleCnt="2" custScaleX="86952" custScaleY="85019" custLinFactNeighborX="-33087" custLinFactNeighborY="-56185">
        <dgm:presLayoutVars>
          <dgm:chPref val="3"/>
        </dgm:presLayoutVars>
      </dgm:prSet>
      <dgm:spPr/>
    </dgm:pt>
    <dgm:pt modelId="{E5C87E04-761D-40EA-8F1A-B1FE490F8993}" type="pres">
      <dgm:prSet presAssocID="{2B8F5406-84D5-4A45-84E7-EF81C09D2F43}" presName="rootConnector" presStyleLbl="node2" presStyleIdx="0" presStyleCnt="2"/>
      <dgm:spPr/>
    </dgm:pt>
    <dgm:pt modelId="{4421DFA6-C5E2-4D4D-8532-34BFAFAEBE07}" type="pres">
      <dgm:prSet presAssocID="{2B8F5406-84D5-4A45-84E7-EF81C09D2F43}" presName="hierChild4" presStyleCnt="0"/>
      <dgm:spPr/>
    </dgm:pt>
    <dgm:pt modelId="{04239E2A-A657-4677-9610-4A68D929208D}" type="pres">
      <dgm:prSet presAssocID="{2B8F5406-84D5-4A45-84E7-EF81C09D2F43}" presName="hierChild5" presStyleCnt="0"/>
      <dgm:spPr/>
    </dgm:pt>
    <dgm:pt modelId="{DFEB5D79-8EDF-497E-8F13-D449DA4CE50A}" type="pres">
      <dgm:prSet presAssocID="{B2527069-26EE-4B38-B92A-2E6CDEC6F5E7}" presName="Name35" presStyleLbl="parChTrans1D2" presStyleIdx="1" presStyleCnt="2"/>
      <dgm:spPr/>
    </dgm:pt>
    <dgm:pt modelId="{D6AFD304-1254-4034-804D-9BAED6F45498}" type="pres">
      <dgm:prSet presAssocID="{A6156869-535D-4277-BB3C-AE6CFB956838}" presName="hierRoot2" presStyleCnt="0">
        <dgm:presLayoutVars>
          <dgm:hierBranch/>
        </dgm:presLayoutVars>
      </dgm:prSet>
      <dgm:spPr/>
    </dgm:pt>
    <dgm:pt modelId="{4BCEB368-670C-4333-8C5C-B9A917A0CFCF}" type="pres">
      <dgm:prSet presAssocID="{A6156869-535D-4277-BB3C-AE6CFB956838}" presName="rootComposite" presStyleCnt="0"/>
      <dgm:spPr/>
    </dgm:pt>
    <dgm:pt modelId="{5ACABF00-6F56-403C-9D85-046594F36215}" type="pres">
      <dgm:prSet presAssocID="{A6156869-535D-4277-BB3C-AE6CFB956838}" presName="rootText" presStyleLbl="node2" presStyleIdx="1" presStyleCnt="2" custAng="0" custScaleX="122625" custScaleY="77874" custLinFactNeighborX="52533" custLinFactNeighborY="-57328">
        <dgm:presLayoutVars>
          <dgm:chPref val="3"/>
        </dgm:presLayoutVars>
      </dgm:prSet>
      <dgm:spPr/>
    </dgm:pt>
    <dgm:pt modelId="{301A4663-38C5-4AE4-B16F-300CD63AB5AF}" type="pres">
      <dgm:prSet presAssocID="{A6156869-535D-4277-BB3C-AE6CFB956838}" presName="rootConnector" presStyleLbl="node2" presStyleIdx="1" presStyleCnt="2"/>
      <dgm:spPr/>
    </dgm:pt>
    <dgm:pt modelId="{A68230F6-2868-46B7-BF4E-5F93186AE654}" type="pres">
      <dgm:prSet presAssocID="{A6156869-535D-4277-BB3C-AE6CFB956838}" presName="hierChild4" presStyleCnt="0"/>
      <dgm:spPr/>
    </dgm:pt>
    <dgm:pt modelId="{E4B3D2FC-5219-443F-9477-FF72FDCEDCE5}" type="pres">
      <dgm:prSet presAssocID="{59360ABA-915A-41D2-AA2C-D546A3A8158E}" presName="Name35" presStyleLbl="parChTrans1D3" presStyleIdx="0" presStyleCnt="5"/>
      <dgm:spPr/>
    </dgm:pt>
    <dgm:pt modelId="{8BFB68D1-AA10-4265-A1F9-0C4E21A88B58}" type="pres">
      <dgm:prSet presAssocID="{C240AA7B-5FC4-47E8-BD65-C4B2C268A176}" presName="hierRoot2" presStyleCnt="0">
        <dgm:presLayoutVars>
          <dgm:hierBranch val="init"/>
        </dgm:presLayoutVars>
      </dgm:prSet>
      <dgm:spPr/>
    </dgm:pt>
    <dgm:pt modelId="{294DBEF6-754A-43D7-A6BD-FA4DE003C308}" type="pres">
      <dgm:prSet presAssocID="{C240AA7B-5FC4-47E8-BD65-C4B2C268A176}" presName="rootComposite" presStyleCnt="0"/>
      <dgm:spPr/>
    </dgm:pt>
    <dgm:pt modelId="{14396070-2F02-4E50-95FF-E545F5AA404F}" type="pres">
      <dgm:prSet presAssocID="{C240AA7B-5FC4-47E8-BD65-C4B2C268A176}" presName="rootText" presStyleLbl="node3" presStyleIdx="0" presStyleCnt="5" custScaleX="78740" custScaleY="129538" custLinFactNeighborX="48867" custLinFactNeighborY="-27109">
        <dgm:presLayoutVars>
          <dgm:chPref val="3"/>
        </dgm:presLayoutVars>
      </dgm:prSet>
      <dgm:spPr/>
    </dgm:pt>
    <dgm:pt modelId="{7B83A72A-0346-4AA1-8D54-9738FA1DDBBF}" type="pres">
      <dgm:prSet presAssocID="{C240AA7B-5FC4-47E8-BD65-C4B2C268A176}" presName="rootConnector" presStyleLbl="node3" presStyleIdx="0" presStyleCnt="5"/>
      <dgm:spPr/>
    </dgm:pt>
    <dgm:pt modelId="{DA81F679-1CB4-46CC-A53B-2285B370EBF5}" type="pres">
      <dgm:prSet presAssocID="{C240AA7B-5FC4-47E8-BD65-C4B2C268A176}" presName="hierChild4" presStyleCnt="0"/>
      <dgm:spPr/>
    </dgm:pt>
    <dgm:pt modelId="{D478773F-8BDC-4C3C-B8FA-605DCC4ECFD0}" type="pres">
      <dgm:prSet presAssocID="{C240AA7B-5FC4-47E8-BD65-C4B2C268A176}" presName="hierChild5" presStyleCnt="0"/>
      <dgm:spPr/>
    </dgm:pt>
    <dgm:pt modelId="{C481CB87-69FF-4F3E-9A8D-7A46F842C635}" type="pres">
      <dgm:prSet presAssocID="{A43DEADE-77EB-45A4-88BF-2CA37948823B}" presName="Name35" presStyleLbl="parChTrans1D3" presStyleIdx="1" presStyleCnt="5"/>
      <dgm:spPr/>
    </dgm:pt>
    <dgm:pt modelId="{20333B84-05BB-474F-AB84-EABEF00CEB82}" type="pres">
      <dgm:prSet presAssocID="{29F57497-91F1-4B68-A7F3-9CFF46CC750D}" presName="hierRoot2" presStyleCnt="0">
        <dgm:presLayoutVars>
          <dgm:hierBranch val="init"/>
        </dgm:presLayoutVars>
      </dgm:prSet>
      <dgm:spPr/>
    </dgm:pt>
    <dgm:pt modelId="{C04725BA-F7F3-431D-8E4D-8D1E808645F1}" type="pres">
      <dgm:prSet presAssocID="{29F57497-91F1-4B68-A7F3-9CFF46CC750D}" presName="rootComposite" presStyleCnt="0"/>
      <dgm:spPr/>
    </dgm:pt>
    <dgm:pt modelId="{ACFB725E-39FC-4CDA-9CEF-C3A3E4EE452B}" type="pres">
      <dgm:prSet presAssocID="{29F57497-91F1-4B68-A7F3-9CFF46CC750D}" presName="rootText" presStyleLbl="node3" presStyleIdx="1" presStyleCnt="5" custAng="0" custScaleX="75994" custScaleY="127966" custLinFactNeighborX="40311" custLinFactNeighborY="-27321">
        <dgm:presLayoutVars>
          <dgm:chPref val="3"/>
        </dgm:presLayoutVars>
      </dgm:prSet>
      <dgm:spPr/>
    </dgm:pt>
    <dgm:pt modelId="{F481D931-8341-4D71-866F-322B5DC1A488}" type="pres">
      <dgm:prSet presAssocID="{29F57497-91F1-4B68-A7F3-9CFF46CC750D}" presName="rootConnector" presStyleLbl="node3" presStyleIdx="1" presStyleCnt="5"/>
      <dgm:spPr/>
    </dgm:pt>
    <dgm:pt modelId="{8679BCDF-9CDA-4984-87AB-827C3D196E12}" type="pres">
      <dgm:prSet presAssocID="{29F57497-91F1-4B68-A7F3-9CFF46CC750D}" presName="hierChild4" presStyleCnt="0"/>
      <dgm:spPr/>
    </dgm:pt>
    <dgm:pt modelId="{C1BC60BD-79DB-4C62-944E-AABAE5DBB409}" type="pres">
      <dgm:prSet presAssocID="{29F57497-91F1-4B68-A7F3-9CFF46CC750D}" presName="hierChild5" presStyleCnt="0"/>
      <dgm:spPr/>
    </dgm:pt>
    <dgm:pt modelId="{2E64DB6F-8C61-4D28-B7CE-CE6487009599}" type="pres">
      <dgm:prSet presAssocID="{86EED663-2AF3-49D8-81C9-BD2E1890A49B}" presName="Name35" presStyleLbl="parChTrans1D3" presStyleIdx="2" presStyleCnt="5"/>
      <dgm:spPr/>
    </dgm:pt>
    <dgm:pt modelId="{601AD913-5233-4573-A42B-2CDADD21B06D}" type="pres">
      <dgm:prSet presAssocID="{FF22F3DF-4E5B-4898-8A1C-D8772D73124B}" presName="hierRoot2" presStyleCnt="0">
        <dgm:presLayoutVars>
          <dgm:hierBranch val="init"/>
        </dgm:presLayoutVars>
      </dgm:prSet>
      <dgm:spPr/>
    </dgm:pt>
    <dgm:pt modelId="{76614C2F-6559-4FA0-9010-9A30669C3CD6}" type="pres">
      <dgm:prSet presAssocID="{FF22F3DF-4E5B-4898-8A1C-D8772D73124B}" presName="rootComposite" presStyleCnt="0"/>
      <dgm:spPr/>
    </dgm:pt>
    <dgm:pt modelId="{E7E1AE41-0655-414F-BBDB-3305C0DA7407}" type="pres">
      <dgm:prSet presAssocID="{FF22F3DF-4E5B-4898-8A1C-D8772D73124B}" presName="rootText" presStyleLbl="node3" presStyleIdx="2" presStyleCnt="5" custAng="0" custScaleX="75994" custScaleY="127966" custLinFactNeighborX="26627" custLinFactNeighborY="-28180">
        <dgm:presLayoutVars>
          <dgm:chPref val="3"/>
        </dgm:presLayoutVars>
      </dgm:prSet>
      <dgm:spPr/>
    </dgm:pt>
    <dgm:pt modelId="{822E83F6-EED7-4844-9D43-93FDA73F7CF6}" type="pres">
      <dgm:prSet presAssocID="{FF22F3DF-4E5B-4898-8A1C-D8772D73124B}" presName="rootConnector" presStyleLbl="node3" presStyleIdx="2" presStyleCnt="5"/>
      <dgm:spPr/>
    </dgm:pt>
    <dgm:pt modelId="{F3DC0765-49B3-42E7-AC93-CDCD5E1F4C94}" type="pres">
      <dgm:prSet presAssocID="{FF22F3DF-4E5B-4898-8A1C-D8772D73124B}" presName="hierChild4" presStyleCnt="0"/>
      <dgm:spPr/>
    </dgm:pt>
    <dgm:pt modelId="{97CE604C-2662-441F-A268-A8FF564D7049}" type="pres">
      <dgm:prSet presAssocID="{FF22F3DF-4E5B-4898-8A1C-D8772D73124B}" presName="hierChild5" presStyleCnt="0"/>
      <dgm:spPr/>
    </dgm:pt>
    <dgm:pt modelId="{C696EE48-A1AB-46A8-BE0C-B69955716F59}" type="pres">
      <dgm:prSet presAssocID="{49E0CD51-FBEA-4794-A0AC-49E7C4858B53}" presName="Name35" presStyleLbl="parChTrans1D3" presStyleIdx="3" presStyleCnt="5"/>
      <dgm:spPr/>
    </dgm:pt>
    <dgm:pt modelId="{7961CA90-73E1-4E2B-89B4-7FE3B0834485}" type="pres">
      <dgm:prSet presAssocID="{8D853573-B770-4C6A-9908-BEB252D94FA6}" presName="hierRoot2" presStyleCnt="0">
        <dgm:presLayoutVars>
          <dgm:hierBranch val="hang"/>
        </dgm:presLayoutVars>
      </dgm:prSet>
      <dgm:spPr/>
    </dgm:pt>
    <dgm:pt modelId="{AE6A33C1-8536-492B-8DC8-E6E1F8EC7EBC}" type="pres">
      <dgm:prSet presAssocID="{8D853573-B770-4C6A-9908-BEB252D94FA6}" presName="rootComposite" presStyleCnt="0"/>
      <dgm:spPr/>
    </dgm:pt>
    <dgm:pt modelId="{A493BBB5-060C-4E17-85B5-4EBC3DC50874}" type="pres">
      <dgm:prSet presAssocID="{8D853573-B770-4C6A-9908-BEB252D94FA6}" presName="rootText" presStyleLbl="node3" presStyleIdx="3" presStyleCnt="5" custAng="0" custScaleX="75994" custScaleY="127966" custLinFactNeighborX="13304" custLinFactNeighborY="-28816">
        <dgm:presLayoutVars>
          <dgm:chPref val="3"/>
        </dgm:presLayoutVars>
      </dgm:prSet>
      <dgm:spPr/>
    </dgm:pt>
    <dgm:pt modelId="{7B2B379F-F849-410E-8A11-BA38E7F18BD4}" type="pres">
      <dgm:prSet presAssocID="{8D853573-B770-4C6A-9908-BEB252D94FA6}" presName="rootConnector" presStyleLbl="node3" presStyleIdx="3" presStyleCnt="5"/>
      <dgm:spPr/>
    </dgm:pt>
    <dgm:pt modelId="{47E0FD01-2660-4F98-9B6C-3DABA51BFBEC}" type="pres">
      <dgm:prSet presAssocID="{8D853573-B770-4C6A-9908-BEB252D94FA6}" presName="hierChild4" presStyleCnt="0"/>
      <dgm:spPr/>
    </dgm:pt>
    <dgm:pt modelId="{2E3879A6-4953-4C89-90E0-91964C8657BC}" type="pres">
      <dgm:prSet presAssocID="{8D853573-B770-4C6A-9908-BEB252D94FA6}" presName="hierChild5" presStyleCnt="0"/>
      <dgm:spPr/>
    </dgm:pt>
    <dgm:pt modelId="{5347F00A-6D79-4D49-92F7-094FBFC4F8FC}" type="pres">
      <dgm:prSet presAssocID="{ABAEA892-AE34-4F87-8EFF-15AE52C01841}" presName="Name35" presStyleLbl="parChTrans1D3" presStyleIdx="4" presStyleCnt="5"/>
      <dgm:spPr/>
    </dgm:pt>
    <dgm:pt modelId="{B87E133C-1560-459C-AD76-17AE3BE21D93}" type="pres">
      <dgm:prSet presAssocID="{03730217-6F06-4800-BEA9-0F0BB01E2AAB}" presName="hierRoot2" presStyleCnt="0">
        <dgm:presLayoutVars>
          <dgm:hierBranch val="init"/>
        </dgm:presLayoutVars>
      </dgm:prSet>
      <dgm:spPr/>
    </dgm:pt>
    <dgm:pt modelId="{6F10CD9B-C984-4886-AF08-31C0022F611A}" type="pres">
      <dgm:prSet presAssocID="{03730217-6F06-4800-BEA9-0F0BB01E2AAB}" presName="rootComposite" presStyleCnt="0"/>
      <dgm:spPr/>
    </dgm:pt>
    <dgm:pt modelId="{9FDF1BB6-9E86-4F14-92F1-DF7D03F21FA4}" type="pres">
      <dgm:prSet presAssocID="{03730217-6F06-4800-BEA9-0F0BB01E2AAB}" presName="rootText" presStyleLbl="node3" presStyleIdx="4" presStyleCnt="5" custScaleX="78553" custScaleY="129492" custLinFactNeighborX="-1600" custLinFactNeighborY="-28212">
        <dgm:presLayoutVars>
          <dgm:chPref val="3"/>
        </dgm:presLayoutVars>
      </dgm:prSet>
      <dgm:spPr/>
    </dgm:pt>
    <dgm:pt modelId="{2EE19C49-8AE8-407C-B821-DDC2C94A91A2}" type="pres">
      <dgm:prSet presAssocID="{03730217-6F06-4800-BEA9-0F0BB01E2AAB}" presName="rootConnector" presStyleLbl="node3" presStyleIdx="4" presStyleCnt="5"/>
      <dgm:spPr/>
    </dgm:pt>
    <dgm:pt modelId="{F04A26C8-3F87-453A-84E4-EC1F6900978B}" type="pres">
      <dgm:prSet presAssocID="{03730217-6F06-4800-BEA9-0F0BB01E2AAB}" presName="hierChild4" presStyleCnt="0"/>
      <dgm:spPr/>
    </dgm:pt>
    <dgm:pt modelId="{0E361C62-398A-45C4-90BF-4FDDE9CD7BFC}" type="pres">
      <dgm:prSet presAssocID="{03730217-6F06-4800-BEA9-0F0BB01E2AAB}" presName="hierChild5" presStyleCnt="0"/>
      <dgm:spPr/>
    </dgm:pt>
    <dgm:pt modelId="{3D9BBC0F-1DC4-42BC-AA6B-9A222A3FCB45}" type="pres">
      <dgm:prSet presAssocID="{A6156869-535D-4277-BB3C-AE6CFB956838}" presName="hierChild5" presStyleCnt="0"/>
      <dgm:spPr/>
    </dgm:pt>
    <dgm:pt modelId="{EC2D1816-8F3E-46BB-8062-232E924DFCBE}" type="pres">
      <dgm:prSet presAssocID="{626A9075-EAE6-46AF-B623-5174287B5612}" presName="hierChild3" presStyleCnt="0"/>
      <dgm:spPr/>
    </dgm:pt>
  </dgm:ptLst>
  <dgm:cxnLst>
    <dgm:cxn modelId="{59248F05-E81F-4B96-AF2B-FB6842B0250F}" type="presOf" srcId="{2B8F5406-84D5-4A45-84E7-EF81C09D2F43}" destId="{FC4F8789-513C-4BCD-9B0F-5E1F1BC55641}" srcOrd="0" destOrd="0" presId="urn:microsoft.com/office/officeart/2005/8/layout/orgChart1"/>
    <dgm:cxn modelId="{833AB619-2B8D-44B3-870E-723310B0DE69}" type="presOf" srcId="{59360ABA-915A-41D2-AA2C-D546A3A8158E}" destId="{E4B3D2FC-5219-443F-9477-FF72FDCEDCE5}" srcOrd="0" destOrd="0" presId="urn:microsoft.com/office/officeart/2005/8/layout/orgChart1"/>
    <dgm:cxn modelId="{67AD2C1A-3727-464B-852F-130CBD495095}" srcId="{A6156869-535D-4277-BB3C-AE6CFB956838}" destId="{FF22F3DF-4E5B-4898-8A1C-D8772D73124B}" srcOrd="2" destOrd="0" parTransId="{86EED663-2AF3-49D8-81C9-BD2E1890A49B}" sibTransId="{F9EB9270-CEA7-431C-B085-BBB6C1863A4A}"/>
    <dgm:cxn modelId="{BB2A241E-FD33-49EE-9A91-75548D348FE8}" type="presOf" srcId="{B2527069-26EE-4B38-B92A-2E6CDEC6F5E7}" destId="{DFEB5D79-8EDF-497E-8F13-D449DA4CE50A}" srcOrd="0" destOrd="0" presId="urn:microsoft.com/office/officeart/2005/8/layout/orgChart1"/>
    <dgm:cxn modelId="{16943B3D-8C52-46A2-A677-5A736203E992}" srcId="{626A9075-EAE6-46AF-B623-5174287B5612}" destId="{A6156869-535D-4277-BB3C-AE6CFB956838}" srcOrd="1" destOrd="0" parTransId="{B2527069-26EE-4B38-B92A-2E6CDEC6F5E7}" sibTransId="{4B2D1487-EE24-4DC7-8481-A455B5CAEDC3}"/>
    <dgm:cxn modelId="{AF663261-16D9-4973-A69F-062BDB0F0632}" srcId="{A6156869-535D-4277-BB3C-AE6CFB956838}" destId="{03730217-6F06-4800-BEA9-0F0BB01E2AAB}" srcOrd="4" destOrd="0" parTransId="{ABAEA892-AE34-4F87-8EFF-15AE52C01841}" sibTransId="{89AD515B-1E7E-4558-B59E-6EB6B1A5024E}"/>
    <dgm:cxn modelId="{38034943-46B7-4585-8D8D-8D72F0F00C1E}" type="presOf" srcId="{A6156869-535D-4277-BB3C-AE6CFB956838}" destId="{301A4663-38C5-4AE4-B16F-300CD63AB5AF}" srcOrd="1" destOrd="0" presId="urn:microsoft.com/office/officeart/2005/8/layout/orgChart1"/>
    <dgm:cxn modelId="{52C89B46-8C37-48C2-855D-27BFA3B46984}" type="presOf" srcId="{29F57497-91F1-4B68-A7F3-9CFF46CC750D}" destId="{F481D931-8341-4D71-866F-322B5DC1A488}" srcOrd="1" destOrd="0" presId="urn:microsoft.com/office/officeart/2005/8/layout/orgChart1"/>
    <dgm:cxn modelId="{BC3B4949-C2EB-4386-A87D-9474DDFBD58D}" type="presOf" srcId="{ABAEA892-AE34-4F87-8EFF-15AE52C01841}" destId="{5347F00A-6D79-4D49-92F7-094FBFC4F8FC}" srcOrd="0" destOrd="0" presId="urn:microsoft.com/office/officeart/2005/8/layout/orgChart1"/>
    <dgm:cxn modelId="{DC6F466D-7E25-4707-AB79-C499BA0A5830}" type="presOf" srcId="{C240AA7B-5FC4-47E8-BD65-C4B2C268A176}" destId="{14396070-2F02-4E50-95FF-E545F5AA404F}" srcOrd="0" destOrd="0" presId="urn:microsoft.com/office/officeart/2005/8/layout/orgChart1"/>
    <dgm:cxn modelId="{3C564D6F-4864-41A6-8131-E755B89BCBF8}" type="presOf" srcId="{03730217-6F06-4800-BEA9-0F0BB01E2AAB}" destId="{2EE19C49-8AE8-407C-B821-DDC2C94A91A2}" srcOrd="1" destOrd="0" presId="urn:microsoft.com/office/officeart/2005/8/layout/orgChart1"/>
    <dgm:cxn modelId="{462DB470-28F0-40CB-840E-D09BA3BD5E94}" type="presOf" srcId="{8D853573-B770-4C6A-9908-BEB252D94FA6}" destId="{7B2B379F-F849-410E-8A11-BA38E7F18BD4}" srcOrd="1" destOrd="0" presId="urn:microsoft.com/office/officeart/2005/8/layout/orgChart1"/>
    <dgm:cxn modelId="{DE69287E-D140-4152-90E5-BD0EC6037463}" type="presOf" srcId="{34992F02-6805-4FB5-8859-8E6AD9406A0B}" destId="{D942266A-49DD-41E4-822D-C4E08B38775D}" srcOrd="0" destOrd="0" presId="urn:microsoft.com/office/officeart/2005/8/layout/orgChart1"/>
    <dgm:cxn modelId="{6FB3D089-C3AB-4166-BE68-F7BB55687CC3}" type="presOf" srcId="{C240AA7B-5FC4-47E8-BD65-C4B2C268A176}" destId="{7B83A72A-0346-4AA1-8D54-9738FA1DDBBF}" srcOrd="1" destOrd="0" presId="urn:microsoft.com/office/officeart/2005/8/layout/orgChart1"/>
    <dgm:cxn modelId="{70847F90-7DD3-4F9D-89D5-9BC7A8B75D69}" type="presOf" srcId="{A6156869-535D-4277-BB3C-AE6CFB956838}" destId="{5ACABF00-6F56-403C-9D85-046594F36215}" srcOrd="0" destOrd="0" presId="urn:microsoft.com/office/officeart/2005/8/layout/orgChart1"/>
    <dgm:cxn modelId="{379A1294-2312-427D-98D2-0FD8300631AF}" type="presOf" srcId="{FF22F3DF-4E5B-4898-8A1C-D8772D73124B}" destId="{E7E1AE41-0655-414F-BBDB-3305C0DA7407}" srcOrd="0" destOrd="0" presId="urn:microsoft.com/office/officeart/2005/8/layout/orgChart1"/>
    <dgm:cxn modelId="{04028C98-30C1-47D9-A37A-041FEC16002A}" type="presOf" srcId="{86EED663-2AF3-49D8-81C9-BD2E1890A49B}" destId="{2E64DB6F-8C61-4D28-B7CE-CE6487009599}" srcOrd="0" destOrd="0" presId="urn:microsoft.com/office/officeart/2005/8/layout/orgChart1"/>
    <dgm:cxn modelId="{B6852EA1-4BE6-4E4A-98F4-E666CE860A6B}" type="presOf" srcId="{8D853573-B770-4C6A-9908-BEB252D94FA6}" destId="{A493BBB5-060C-4E17-85B5-4EBC3DC50874}" srcOrd="0" destOrd="0" presId="urn:microsoft.com/office/officeart/2005/8/layout/orgChart1"/>
    <dgm:cxn modelId="{77E9C8A4-2169-4EA5-B52B-3A26EB3DE408}" type="presOf" srcId="{F0A07D56-A242-4F1E-99FE-15D7B2D38FC3}" destId="{B1877A15-F382-47CF-B673-0B3757F790A0}" srcOrd="0" destOrd="0" presId="urn:microsoft.com/office/officeart/2005/8/layout/orgChart1"/>
    <dgm:cxn modelId="{4ADE43AA-3AD9-4A8B-B598-A148FC720D95}" type="presOf" srcId="{2B8F5406-84D5-4A45-84E7-EF81C09D2F43}" destId="{E5C87E04-761D-40EA-8F1A-B1FE490F8993}" srcOrd="1" destOrd="0" presId="urn:microsoft.com/office/officeart/2005/8/layout/orgChart1"/>
    <dgm:cxn modelId="{35E712B3-C8DC-4D76-A1A9-9993AFE7A949}" srcId="{626A9075-EAE6-46AF-B623-5174287B5612}" destId="{2B8F5406-84D5-4A45-84E7-EF81C09D2F43}" srcOrd="0" destOrd="0" parTransId="{F0A07D56-A242-4F1E-99FE-15D7B2D38FC3}" sibTransId="{ABD0EF81-A80C-4989-A7BB-69392E1E1A84}"/>
    <dgm:cxn modelId="{17858AB5-456E-427B-97DF-8E106E808113}" type="presOf" srcId="{626A9075-EAE6-46AF-B623-5174287B5612}" destId="{E773CF85-35AE-4D1C-8967-362A15B7FEE7}" srcOrd="0" destOrd="0" presId="urn:microsoft.com/office/officeart/2005/8/layout/orgChart1"/>
    <dgm:cxn modelId="{5AC544D3-2F54-4DFB-8444-7C9CC125435A}" type="presOf" srcId="{29F57497-91F1-4B68-A7F3-9CFF46CC750D}" destId="{ACFB725E-39FC-4CDA-9CEF-C3A3E4EE452B}" srcOrd="0" destOrd="0" presId="urn:microsoft.com/office/officeart/2005/8/layout/orgChart1"/>
    <dgm:cxn modelId="{E6B5B8DE-8D2D-4D4E-88CD-DF441C493161}" type="presOf" srcId="{FF22F3DF-4E5B-4898-8A1C-D8772D73124B}" destId="{822E83F6-EED7-4844-9D43-93FDA73F7CF6}" srcOrd="1" destOrd="0" presId="urn:microsoft.com/office/officeart/2005/8/layout/orgChart1"/>
    <dgm:cxn modelId="{2A1025DF-97AF-4493-B059-F98E8B780F80}" type="presOf" srcId="{626A9075-EAE6-46AF-B623-5174287B5612}" destId="{57836314-5577-41F7-B5BD-F31F2AB88D04}" srcOrd="1" destOrd="0" presId="urn:microsoft.com/office/officeart/2005/8/layout/orgChart1"/>
    <dgm:cxn modelId="{C0D3FEDF-B251-46E9-87D2-326BA9848E78}" srcId="{A6156869-535D-4277-BB3C-AE6CFB956838}" destId="{29F57497-91F1-4B68-A7F3-9CFF46CC750D}" srcOrd="1" destOrd="0" parTransId="{A43DEADE-77EB-45A4-88BF-2CA37948823B}" sibTransId="{BD1A526C-2315-4A6D-BA9E-D80CDFCCBE0C}"/>
    <dgm:cxn modelId="{FD4210E0-DE36-45EF-B997-BB9B157B579B}" srcId="{34992F02-6805-4FB5-8859-8E6AD9406A0B}" destId="{626A9075-EAE6-46AF-B623-5174287B5612}" srcOrd="0" destOrd="0" parTransId="{905CF303-7E06-487B-BC2B-D48A9DB51040}" sibTransId="{FD6B3E37-1D23-4906-959E-FC17F9B81428}"/>
    <dgm:cxn modelId="{95A074E4-DDDF-44E7-9DEF-AE3191B5D3EB}" type="presOf" srcId="{03730217-6F06-4800-BEA9-0F0BB01E2AAB}" destId="{9FDF1BB6-9E86-4F14-92F1-DF7D03F21FA4}" srcOrd="0" destOrd="0" presId="urn:microsoft.com/office/officeart/2005/8/layout/orgChart1"/>
    <dgm:cxn modelId="{509FC7EB-A29C-441F-B718-F8923AFE0D31}" srcId="{A6156869-535D-4277-BB3C-AE6CFB956838}" destId="{8D853573-B770-4C6A-9908-BEB252D94FA6}" srcOrd="3" destOrd="0" parTransId="{49E0CD51-FBEA-4794-A0AC-49E7C4858B53}" sibTransId="{1CF91537-CF10-48EB-A730-2591741BBFAD}"/>
    <dgm:cxn modelId="{BEF377F2-18DB-4A82-8095-4209EC29BE47}" srcId="{A6156869-535D-4277-BB3C-AE6CFB956838}" destId="{C240AA7B-5FC4-47E8-BD65-C4B2C268A176}" srcOrd="0" destOrd="0" parTransId="{59360ABA-915A-41D2-AA2C-D546A3A8158E}" sibTransId="{EC6973CA-70E6-4D06-87C7-0F31F45BA457}"/>
    <dgm:cxn modelId="{B5CAD8F8-9BDD-49D2-9359-FD52277A4285}" type="presOf" srcId="{49E0CD51-FBEA-4794-A0AC-49E7C4858B53}" destId="{C696EE48-A1AB-46A8-BE0C-B69955716F59}" srcOrd="0" destOrd="0" presId="urn:microsoft.com/office/officeart/2005/8/layout/orgChart1"/>
    <dgm:cxn modelId="{CCBF38F9-069E-4FF2-92D9-695274E835A8}" type="presOf" srcId="{A43DEADE-77EB-45A4-88BF-2CA37948823B}" destId="{C481CB87-69FF-4F3E-9A8D-7A46F842C635}" srcOrd="0" destOrd="0" presId="urn:microsoft.com/office/officeart/2005/8/layout/orgChart1"/>
    <dgm:cxn modelId="{18BB3D6B-FFC1-4D44-A026-671E6E5F4054}" type="presParOf" srcId="{D942266A-49DD-41E4-822D-C4E08B38775D}" destId="{B8AA88C0-9DD1-47A3-A38C-85507B42D140}" srcOrd="0" destOrd="0" presId="urn:microsoft.com/office/officeart/2005/8/layout/orgChart1"/>
    <dgm:cxn modelId="{55102E42-E02E-4353-8028-F3E26A4C3D1F}" type="presParOf" srcId="{B8AA88C0-9DD1-47A3-A38C-85507B42D140}" destId="{60DE44D2-E555-4B99-8B33-0FBD858076BF}" srcOrd="0" destOrd="0" presId="urn:microsoft.com/office/officeart/2005/8/layout/orgChart1"/>
    <dgm:cxn modelId="{43B80DDC-8A54-487A-AFA0-05CC889B1618}" type="presParOf" srcId="{60DE44D2-E555-4B99-8B33-0FBD858076BF}" destId="{E773CF85-35AE-4D1C-8967-362A15B7FEE7}" srcOrd="0" destOrd="0" presId="urn:microsoft.com/office/officeart/2005/8/layout/orgChart1"/>
    <dgm:cxn modelId="{A2F2FAC0-1E2E-457A-8F84-72AF9B066901}" type="presParOf" srcId="{60DE44D2-E555-4B99-8B33-0FBD858076BF}" destId="{57836314-5577-41F7-B5BD-F31F2AB88D04}" srcOrd="1" destOrd="0" presId="urn:microsoft.com/office/officeart/2005/8/layout/orgChart1"/>
    <dgm:cxn modelId="{D59DF41B-DD59-4B4E-9A90-22C79222CF09}" type="presParOf" srcId="{B8AA88C0-9DD1-47A3-A38C-85507B42D140}" destId="{B3F4BECB-172C-483B-ADE0-6F371E488656}" srcOrd="1" destOrd="0" presId="urn:microsoft.com/office/officeart/2005/8/layout/orgChart1"/>
    <dgm:cxn modelId="{C735F623-62BE-43EC-93B4-E9A71DEFE4AB}" type="presParOf" srcId="{B3F4BECB-172C-483B-ADE0-6F371E488656}" destId="{B1877A15-F382-47CF-B673-0B3757F790A0}" srcOrd="0" destOrd="0" presId="urn:microsoft.com/office/officeart/2005/8/layout/orgChart1"/>
    <dgm:cxn modelId="{A7B31EC3-D228-4F8B-A430-23DEF1CBE8EC}" type="presParOf" srcId="{B3F4BECB-172C-483B-ADE0-6F371E488656}" destId="{BD98C040-0BF9-42D9-9726-EC12A239BA04}" srcOrd="1" destOrd="0" presId="urn:microsoft.com/office/officeart/2005/8/layout/orgChart1"/>
    <dgm:cxn modelId="{A84F45AB-5235-4FD7-B75D-DF8915956043}" type="presParOf" srcId="{BD98C040-0BF9-42D9-9726-EC12A239BA04}" destId="{BF6A35A5-9C25-40DE-9A75-7520D3728CA3}" srcOrd="0" destOrd="0" presId="urn:microsoft.com/office/officeart/2005/8/layout/orgChart1"/>
    <dgm:cxn modelId="{4F0FD3AA-3561-43EF-B1CF-AADB939C1AB1}" type="presParOf" srcId="{BF6A35A5-9C25-40DE-9A75-7520D3728CA3}" destId="{FC4F8789-513C-4BCD-9B0F-5E1F1BC55641}" srcOrd="0" destOrd="0" presId="urn:microsoft.com/office/officeart/2005/8/layout/orgChart1"/>
    <dgm:cxn modelId="{CEE4C7B7-3113-4BAA-9798-8A2ADCA08A3E}" type="presParOf" srcId="{BF6A35A5-9C25-40DE-9A75-7520D3728CA3}" destId="{E5C87E04-761D-40EA-8F1A-B1FE490F8993}" srcOrd="1" destOrd="0" presId="urn:microsoft.com/office/officeart/2005/8/layout/orgChart1"/>
    <dgm:cxn modelId="{E123BC55-3D0E-4432-B2EA-2927C9178AC5}" type="presParOf" srcId="{BD98C040-0BF9-42D9-9726-EC12A239BA04}" destId="{4421DFA6-C5E2-4D4D-8532-34BFAFAEBE07}" srcOrd="1" destOrd="0" presId="urn:microsoft.com/office/officeart/2005/8/layout/orgChart1"/>
    <dgm:cxn modelId="{3D188415-F5C7-4D61-95AD-9432A23CA866}" type="presParOf" srcId="{BD98C040-0BF9-42D9-9726-EC12A239BA04}" destId="{04239E2A-A657-4677-9610-4A68D929208D}" srcOrd="2" destOrd="0" presId="urn:microsoft.com/office/officeart/2005/8/layout/orgChart1"/>
    <dgm:cxn modelId="{8180E8A7-8362-4BA3-9D6B-02400AB0916D}" type="presParOf" srcId="{B3F4BECB-172C-483B-ADE0-6F371E488656}" destId="{DFEB5D79-8EDF-497E-8F13-D449DA4CE50A}" srcOrd="2" destOrd="0" presId="urn:microsoft.com/office/officeart/2005/8/layout/orgChart1"/>
    <dgm:cxn modelId="{ECF0CEBB-1D9C-4080-9348-6EA56E33F07D}" type="presParOf" srcId="{B3F4BECB-172C-483B-ADE0-6F371E488656}" destId="{D6AFD304-1254-4034-804D-9BAED6F45498}" srcOrd="3" destOrd="0" presId="urn:microsoft.com/office/officeart/2005/8/layout/orgChart1"/>
    <dgm:cxn modelId="{FC0E92C0-65CB-4901-BD2C-83F367E15C81}" type="presParOf" srcId="{D6AFD304-1254-4034-804D-9BAED6F45498}" destId="{4BCEB368-670C-4333-8C5C-B9A917A0CFCF}" srcOrd="0" destOrd="0" presId="urn:microsoft.com/office/officeart/2005/8/layout/orgChart1"/>
    <dgm:cxn modelId="{AA4D569F-81F2-4228-A999-D4AD6E8D81B0}" type="presParOf" srcId="{4BCEB368-670C-4333-8C5C-B9A917A0CFCF}" destId="{5ACABF00-6F56-403C-9D85-046594F36215}" srcOrd="0" destOrd="0" presId="urn:microsoft.com/office/officeart/2005/8/layout/orgChart1"/>
    <dgm:cxn modelId="{FEED8D80-DDD5-46EE-8F3E-550E48A60CDF}" type="presParOf" srcId="{4BCEB368-670C-4333-8C5C-B9A917A0CFCF}" destId="{301A4663-38C5-4AE4-B16F-300CD63AB5AF}" srcOrd="1" destOrd="0" presId="urn:microsoft.com/office/officeart/2005/8/layout/orgChart1"/>
    <dgm:cxn modelId="{FE74E32C-21D9-4FF1-B671-AD249C9E1AC5}" type="presParOf" srcId="{D6AFD304-1254-4034-804D-9BAED6F45498}" destId="{A68230F6-2868-46B7-BF4E-5F93186AE654}" srcOrd="1" destOrd="0" presId="urn:microsoft.com/office/officeart/2005/8/layout/orgChart1"/>
    <dgm:cxn modelId="{3A8F6704-C0BC-46E3-8029-C34248F59B56}" type="presParOf" srcId="{A68230F6-2868-46B7-BF4E-5F93186AE654}" destId="{E4B3D2FC-5219-443F-9477-FF72FDCEDCE5}" srcOrd="0" destOrd="0" presId="urn:microsoft.com/office/officeart/2005/8/layout/orgChart1"/>
    <dgm:cxn modelId="{3606BE7B-17D8-49AF-95BC-DA7249BE5F07}" type="presParOf" srcId="{A68230F6-2868-46B7-BF4E-5F93186AE654}" destId="{8BFB68D1-AA10-4265-A1F9-0C4E21A88B58}" srcOrd="1" destOrd="0" presId="urn:microsoft.com/office/officeart/2005/8/layout/orgChart1"/>
    <dgm:cxn modelId="{53BCE2F8-D893-4755-908D-79DC0047C970}" type="presParOf" srcId="{8BFB68D1-AA10-4265-A1F9-0C4E21A88B58}" destId="{294DBEF6-754A-43D7-A6BD-FA4DE003C308}" srcOrd="0" destOrd="0" presId="urn:microsoft.com/office/officeart/2005/8/layout/orgChart1"/>
    <dgm:cxn modelId="{07F6239E-6DF6-4100-B053-947C57D9CA67}" type="presParOf" srcId="{294DBEF6-754A-43D7-A6BD-FA4DE003C308}" destId="{14396070-2F02-4E50-95FF-E545F5AA404F}" srcOrd="0" destOrd="0" presId="urn:microsoft.com/office/officeart/2005/8/layout/orgChart1"/>
    <dgm:cxn modelId="{E35E94C6-2574-464F-AC86-CE25B93A1A52}" type="presParOf" srcId="{294DBEF6-754A-43D7-A6BD-FA4DE003C308}" destId="{7B83A72A-0346-4AA1-8D54-9738FA1DDBBF}" srcOrd="1" destOrd="0" presId="urn:microsoft.com/office/officeart/2005/8/layout/orgChart1"/>
    <dgm:cxn modelId="{D678DCC2-950D-47DF-92D8-CC21209948CC}" type="presParOf" srcId="{8BFB68D1-AA10-4265-A1F9-0C4E21A88B58}" destId="{DA81F679-1CB4-46CC-A53B-2285B370EBF5}" srcOrd="1" destOrd="0" presId="urn:microsoft.com/office/officeart/2005/8/layout/orgChart1"/>
    <dgm:cxn modelId="{8A30EF36-6D93-4781-8D6E-CD42CEEEA956}" type="presParOf" srcId="{8BFB68D1-AA10-4265-A1F9-0C4E21A88B58}" destId="{D478773F-8BDC-4C3C-B8FA-605DCC4ECFD0}" srcOrd="2" destOrd="0" presId="urn:microsoft.com/office/officeart/2005/8/layout/orgChart1"/>
    <dgm:cxn modelId="{9B31C3F6-102C-48CA-822A-831021D4C58B}" type="presParOf" srcId="{A68230F6-2868-46B7-BF4E-5F93186AE654}" destId="{C481CB87-69FF-4F3E-9A8D-7A46F842C635}" srcOrd="2" destOrd="0" presId="urn:microsoft.com/office/officeart/2005/8/layout/orgChart1"/>
    <dgm:cxn modelId="{824FFF99-3915-4F2F-97A1-630EA100261D}" type="presParOf" srcId="{A68230F6-2868-46B7-BF4E-5F93186AE654}" destId="{20333B84-05BB-474F-AB84-EABEF00CEB82}" srcOrd="3" destOrd="0" presId="urn:microsoft.com/office/officeart/2005/8/layout/orgChart1"/>
    <dgm:cxn modelId="{77F34E03-9092-4C50-AC3A-076B27EF7F97}" type="presParOf" srcId="{20333B84-05BB-474F-AB84-EABEF00CEB82}" destId="{C04725BA-F7F3-431D-8E4D-8D1E808645F1}" srcOrd="0" destOrd="0" presId="urn:microsoft.com/office/officeart/2005/8/layout/orgChart1"/>
    <dgm:cxn modelId="{1FD39BE0-227C-49BD-B651-961D2A60450B}" type="presParOf" srcId="{C04725BA-F7F3-431D-8E4D-8D1E808645F1}" destId="{ACFB725E-39FC-4CDA-9CEF-C3A3E4EE452B}" srcOrd="0" destOrd="0" presId="urn:microsoft.com/office/officeart/2005/8/layout/orgChart1"/>
    <dgm:cxn modelId="{02765C06-8CFD-484C-9A30-E05206236AD7}" type="presParOf" srcId="{C04725BA-F7F3-431D-8E4D-8D1E808645F1}" destId="{F481D931-8341-4D71-866F-322B5DC1A488}" srcOrd="1" destOrd="0" presId="urn:microsoft.com/office/officeart/2005/8/layout/orgChart1"/>
    <dgm:cxn modelId="{A9DAD009-1B29-4178-A357-A58F58BB02E8}" type="presParOf" srcId="{20333B84-05BB-474F-AB84-EABEF00CEB82}" destId="{8679BCDF-9CDA-4984-87AB-827C3D196E12}" srcOrd="1" destOrd="0" presId="urn:microsoft.com/office/officeart/2005/8/layout/orgChart1"/>
    <dgm:cxn modelId="{E3871002-6F45-45D9-9041-C00CC35AE698}" type="presParOf" srcId="{20333B84-05BB-474F-AB84-EABEF00CEB82}" destId="{C1BC60BD-79DB-4C62-944E-AABAE5DBB409}" srcOrd="2" destOrd="0" presId="urn:microsoft.com/office/officeart/2005/8/layout/orgChart1"/>
    <dgm:cxn modelId="{8EA84A29-5F56-4A1B-9345-6B74A609F483}" type="presParOf" srcId="{A68230F6-2868-46B7-BF4E-5F93186AE654}" destId="{2E64DB6F-8C61-4D28-B7CE-CE6487009599}" srcOrd="4" destOrd="0" presId="urn:microsoft.com/office/officeart/2005/8/layout/orgChart1"/>
    <dgm:cxn modelId="{B8FE7205-8886-4B77-BD1F-A028A97EC1D0}" type="presParOf" srcId="{A68230F6-2868-46B7-BF4E-5F93186AE654}" destId="{601AD913-5233-4573-A42B-2CDADD21B06D}" srcOrd="5" destOrd="0" presId="urn:microsoft.com/office/officeart/2005/8/layout/orgChart1"/>
    <dgm:cxn modelId="{2995A809-AD66-43A9-9E8E-715A67FC64B3}" type="presParOf" srcId="{601AD913-5233-4573-A42B-2CDADD21B06D}" destId="{76614C2F-6559-4FA0-9010-9A30669C3CD6}" srcOrd="0" destOrd="0" presId="urn:microsoft.com/office/officeart/2005/8/layout/orgChart1"/>
    <dgm:cxn modelId="{FA30D33F-A8B1-4FF0-AD26-48C66841EBAB}" type="presParOf" srcId="{76614C2F-6559-4FA0-9010-9A30669C3CD6}" destId="{E7E1AE41-0655-414F-BBDB-3305C0DA7407}" srcOrd="0" destOrd="0" presId="urn:microsoft.com/office/officeart/2005/8/layout/orgChart1"/>
    <dgm:cxn modelId="{EC887DF7-DC03-4978-9913-E2907561AE7C}" type="presParOf" srcId="{76614C2F-6559-4FA0-9010-9A30669C3CD6}" destId="{822E83F6-EED7-4844-9D43-93FDA73F7CF6}" srcOrd="1" destOrd="0" presId="urn:microsoft.com/office/officeart/2005/8/layout/orgChart1"/>
    <dgm:cxn modelId="{6B9C28DA-84AE-4C20-B7CC-224E3975F5E0}" type="presParOf" srcId="{601AD913-5233-4573-A42B-2CDADD21B06D}" destId="{F3DC0765-49B3-42E7-AC93-CDCD5E1F4C94}" srcOrd="1" destOrd="0" presId="urn:microsoft.com/office/officeart/2005/8/layout/orgChart1"/>
    <dgm:cxn modelId="{4F1F4806-4E14-4FAE-B87C-6BF678ED3A26}" type="presParOf" srcId="{601AD913-5233-4573-A42B-2CDADD21B06D}" destId="{97CE604C-2662-441F-A268-A8FF564D7049}" srcOrd="2" destOrd="0" presId="urn:microsoft.com/office/officeart/2005/8/layout/orgChart1"/>
    <dgm:cxn modelId="{666E5DE3-0458-43EC-A7B1-72BE5212D33C}" type="presParOf" srcId="{A68230F6-2868-46B7-BF4E-5F93186AE654}" destId="{C696EE48-A1AB-46A8-BE0C-B69955716F59}" srcOrd="6" destOrd="0" presId="urn:microsoft.com/office/officeart/2005/8/layout/orgChart1"/>
    <dgm:cxn modelId="{3C541CE7-D69D-4EA8-905C-57DD4D307335}" type="presParOf" srcId="{A68230F6-2868-46B7-BF4E-5F93186AE654}" destId="{7961CA90-73E1-4E2B-89B4-7FE3B0834485}" srcOrd="7" destOrd="0" presId="urn:microsoft.com/office/officeart/2005/8/layout/orgChart1"/>
    <dgm:cxn modelId="{5AC5B9A3-994D-42F9-956B-9B9C5C2EC974}" type="presParOf" srcId="{7961CA90-73E1-4E2B-89B4-7FE3B0834485}" destId="{AE6A33C1-8536-492B-8DC8-E6E1F8EC7EBC}" srcOrd="0" destOrd="0" presId="urn:microsoft.com/office/officeart/2005/8/layout/orgChart1"/>
    <dgm:cxn modelId="{16C26E53-CEE6-4231-A581-41232B6227B0}" type="presParOf" srcId="{AE6A33C1-8536-492B-8DC8-E6E1F8EC7EBC}" destId="{A493BBB5-060C-4E17-85B5-4EBC3DC50874}" srcOrd="0" destOrd="0" presId="urn:microsoft.com/office/officeart/2005/8/layout/orgChart1"/>
    <dgm:cxn modelId="{8BFEE513-83C3-445B-9849-C043EF925F67}" type="presParOf" srcId="{AE6A33C1-8536-492B-8DC8-E6E1F8EC7EBC}" destId="{7B2B379F-F849-410E-8A11-BA38E7F18BD4}" srcOrd="1" destOrd="0" presId="urn:microsoft.com/office/officeart/2005/8/layout/orgChart1"/>
    <dgm:cxn modelId="{FABB0292-D21A-42D5-A6F6-A69DE802833F}" type="presParOf" srcId="{7961CA90-73E1-4E2B-89B4-7FE3B0834485}" destId="{47E0FD01-2660-4F98-9B6C-3DABA51BFBEC}" srcOrd="1" destOrd="0" presId="urn:microsoft.com/office/officeart/2005/8/layout/orgChart1"/>
    <dgm:cxn modelId="{69C9B821-3A18-47A4-8B49-EC450C8F78E8}" type="presParOf" srcId="{7961CA90-73E1-4E2B-89B4-7FE3B0834485}" destId="{2E3879A6-4953-4C89-90E0-91964C8657BC}" srcOrd="2" destOrd="0" presId="urn:microsoft.com/office/officeart/2005/8/layout/orgChart1"/>
    <dgm:cxn modelId="{11E0CFC8-4787-42AA-8B34-5C51C73CB90F}" type="presParOf" srcId="{A68230F6-2868-46B7-BF4E-5F93186AE654}" destId="{5347F00A-6D79-4D49-92F7-094FBFC4F8FC}" srcOrd="8" destOrd="0" presId="urn:microsoft.com/office/officeart/2005/8/layout/orgChart1"/>
    <dgm:cxn modelId="{49691C0F-C9D9-4FEC-AEE1-F42ECCCCB121}" type="presParOf" srcId="{A68230F6-2868-46B7-BF4E-5F93186AE654}" destId="{B87E133C-1560-459C-AD76-17AE3BE21D93}" srcOrd="9" destOrd="0" presId="urn:microsoft.com/office/officeart/2005/8/layout/orgChart1"/>
    <dgm:cxn modelId="{5E29108C-A127-4006-A09B-63E22777BE69}" type="presParOf" srcId="{B87E133C-1560-459C-AD76-17AE3BE21D93}" destId="{6F10CD9B-C984-4886-AF08-31C0022F611A}" srcOrd="0" destOrd="0" presId="urn:microsoft.com/office/officeart/2005/8/layout/orgChart1"/>
    <dgm:cxn modelId="{D516830E-BA60-4A77-8CBA-60F899AFF667}" type="presParOf" srcId="{6F10CD9B-C984-4886-AF08-31C0022F611A}" destId="{9FDF1BB6-9E86-4F14-92F1-DF7D03F21FA4}" srcOrd="0" destOrd="0" presId="urn:microsoft.com/office/officeart/2005/8/layout/orgChart1"/>
    <dgm:cxn modelId="{94FFCFFC-DCB5-4D63-BCFF-3D1109DD9881}" type="presParOf" srcId="{6F10CD9B-C984-4886-AF08-31C0022F611A}" destId="{2EE19C49-8AE8-407C-B821-DDC2C94A91A2}" srcOrd="1" destOrd="0" presId="urn:microsoft.com/office/officeart/2005/8/layout/orgChart1"/>
    <dgm:cxn modelId="{D07C9295-6E5B-40CE-B65F-24E953B49C56}" type="presParOf" srcId="{B87E133C-1560-459C-AD76-17AE3BE21D93}" destId="{F04A26C8-3F87-453A-84E4-EC1F6900978B}" srcOrd="1" destOrd="0" presId="urn:microsoft.com/office/officeart/2005/8/layout/orgChart1"/>
    <dgm:cxn modelId="{B0019732-C597-4346-A9E5-9A978E338DA1}" type="presParOf" srcId="{B87E133C-1560-459C-AD76-17AE3BE21D93}" destId="{0E361C62-398A-45C4-90BF-4FDDE9CD7BFC}" srcOrd="2" destOrd="0" presId="urn:microsoft.com/office/officeart/2005/8/layout/orgChart1"/>
    <dgm:cxn modelId="{E15A0A57-69AA-4071-8572-CA78641FDBAB}" type="presParOf" srcId="{D6AFD304-1254-4034-804D-9BAED6F45498}" destId="{3D9BBC0F-1DC4-42BC-AA6B-9A222A3FCB45}" srcOrd="2" destOrd="0" presId="urn:microsoft.com/office/officeart/2005/8/layout/orgChart1"/>
    <dgm:cxn modelId="{69E131D5-69A6-40E6-9500-BEF0C9F66834}" type="presParOf" srcId="{B8AA88C0-9DD1-47A3-A38C-85507B42D140}" destId="{EC2D1816-8F3E-46BB-8062-232E924DFC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992F02-6805-4FB5-8859-8E6AD9406A0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3038A9-7419-4CBD-9DB3-35BC9747AC1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Mike Doty</a:t>
          </a:r>
        </a:p>
        <a:p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Facilities and Space Planning</a:t>
          </a:r>
          <a:endParaRPr lang="en-US" sz="14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80FB4CC6-8088-4656-BE5F-BCB1E782AF36}" type="parTrans" cxnId="{691158D6-46AB-412A-A39C-25D69674DD7C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 sz="100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F9D1AA0F-5378-4425-9016-F260396DBD3C}" type="sibTrans" cxnId="{691158D6-46AB-412A-A39C-25D69674DD7C}">
      <dgm:prSet/>
      <dgm:spPr/>
      <dgm:t>
        <a:bodyPr/>
        <a:lstStyle/>
        <a:p>
          <a:endParaRPr lang="en-US"/>
        </a:p>
      </dgm:t>
    </dgm:pt>
    <dgm:pt modelId="{59643B29-3033-4D22-AD65-87C29DE74D3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Gary Bennett</a:t>
          </a:r>
          <a:b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Coordinator of </a:t>
          </a:r>
          <a:b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Buildings and Services</a:t>
          </a:r>
        </a:p>
      </dgm:t>
    </dgm:pt>
    <dgm:pt modelId="{D77F535C-2A29-490B-A65A-9DF2685BF0F2}" type="parTrans" cxnId="{033E8236-02E5-403E-B6CB-19B749B200E3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 sz="140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284043FE-C19B-4E02-A521-7F1853AE7C39}" type="sibTrans" cxnId="{033E8236-02E5-403E-B6CB-19B749B200E3}">
      <dgm:prSet/>
      <dgm:spPr/>
      <dgm:t>
        <a:bodyPr/>
        <a:lstStyle/>
        <a:p>
          <a:endParaRPr lang="en-US"/>
        </a:p>
      </dgm:t>
    </dgm:pt>
    <dgm:pt modelId="{51316634-656B-487B-BEED-5A242BD1B80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Kara Grant</a:t>
          </a:r>
          <a:b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Associate Director </a:t>
          </a:r>
          <a:b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of Facilities and Space Planning</a:t>
          </a:r>
          <a:endParaRPr lang="en-US" sz="14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8F1A7B91-EBF1-4BF8-919A-B169C7EBC98B}" type="parTrans" cxnId="{A2031D06-BC72-4303-8787-C0031863932A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 sz="1400"/>
        </a:p>
      </dgm:t>
    </dgm:pt>
    <dgm:pt modelId="{481192E9-A2B7-4022-988A-19130FB6CA15}" type="sibTrans" cxnId="{A2031D06-BC72-4303-8787-C0031863932A}">
      <dgm:prSet/>
      <dgm:spPr/>
      <dgm:t>
        <a:bodyPr/>
        <a:lstStyle/>
        <a:p>
          <a:endParaRPr lang="en-US"/>
        </a:p>
      </dgm:t>
    </dgm:pt>
    <dgm:pt modelId="{DDEB96B1-D471-456C-9F24-AAEB2C16772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Brian Grabski</a:t>
          </a:r>
          <a:b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Asst. Coord. of Buildings and Services</a:t>
          </a:r>
        </a:p>
      </dgm:t>
    </dgm:pt>
    <dgm:pt modelId="{4BECAD2A-8A9A-468A-8F73-67157CB370F8}" type="parTrans" cxnId="{804FA557-330D-46E5-9076-293CCBC43D5D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C05656BE-E176-4C99-ACD8-41615027F735}" type="sibTrans" cxnId="{804FA557-330D-46E5-9076-293CCBC43D5D}">
      <dgm:prSet/>
      <dgm:spPr/>
      <dgm:t>
        <a:bodyPr/>
        <a:lstStyle/>
        <a:p>
          <a:endParaRPr lang="en-US"/>
        </a:p>
      </dgm:t>
    </dgm:pt>
    <dgm:pt modelId="{CF9B6142-492C-4CE2-B859-242DA6D1375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Luther Johnson</a:t>
          </a:r>
          <a:b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Services Crew Member</a:t>
          </a:r>
        </a:p>
      </dgm:t>
    </dgm:pt>
    <dgm:pt modelId="{C0C374B0-5BC0-4442-A484-A4EDE96199C9}" type="parTrans" cxnId="{E1467B0B-7B97-494D-ACBF-72615EDF560A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BD2048FD-E406-4C9A-9767-212ADB6E026A}" type="sibTrans" cxnId="{E1467B0B-7B97-494D-ACBF-72615EDF560A}">
      <dgm:prSet/>
      <dgm:spPr/>
      <dgm:t>
        <a:bodyPr/>
        <a:lstStyle/>
        <a:p>
          <a:endParaRPr lang="en-US"/>
        </a:p>
      </dgm:t>
    </dgm:pt>
    <dgm:pt modelId="{C7FFD8D4-DF6D-4DA6-8F3F-BB659C0C111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Vataha Simpson</a:t>
          </a:r>
          <a:b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Services Crew Member</a:t>
          </a:r>
        </a:p>
      </dgm:t>
    </dgm:pt>
    <dgm:pt modelId="{950DE8E0-B75F-422E-A341-21D06ACE3C23}" type="parTrans" cxnId="{DA51A368-B6F6-4BD1-9A1F-499FB43C9E6B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E0BEAC37-1E62-4A9A-83FA-C1898B981D8A}" type="sibTrans" cxnId="{DA51A368-B6F6-4BD1-9A1F-499FB43C9E6B}">
      <dgm:prSet/>
      <dgm:spPr/>
      <dgm:t>
        <a:bodyPr/>
        <a:lstStyle/>
        <a:p>
          <a:endParaRPr lang="en-US"/>
        </a:p>
      </dgm:t>
    </dgm:pt>
    <dgm:pt modelId="{1CF948A0-3B62-4578-B674-8077AC114DA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65000"/>
          </a:schemeClr>
        </a:solidFill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Ashley Maciaszek</a:t>
          </a:r>
        </a:p>
        <a:p>
          <a: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Assistant Dean for Finance &amp; Operations</a:t>
          </a:r>
        </a:p>
      </dgm:t>
    </dgm:pt>
    <dgm:pt modelId="{EBF8DF74-E87C-48BC-86C7-8304AACE5FA9}" type="parTrans" cxnId="{664B06DE-42F6-4BAE-8FA6-905D42DA2676}">
      <dgm:prSet/>
      <dgm:spPr/>
      <dgm:t>
        <a:bodyPr/>
        <a:lstStyle/>
        <a:p>
          <a:endParaRPr lang="en-US"/>
        </a:p>
      </dgm:t>
    </dgm:pt>
    <dgm:pt modelId="{12BDCD0A-E337-410A-9B67-C578398D90D7}" type="sibTrans" cxnId="{664B06DE-42F6-4BAE-8FA6-905D42DA2676}">
      <dgm:prSet/>
      <dgm:spPr/>
      <dgm:t>
        <a:bodyPr/>
        <a:lstStyle/>
        <a:p>
          <a:endParaRPr lang="en-US"/>
        </a:p>
      </dgm:t>
    </dgm:pt>
    <dgm:pt modelId="{3F654FFA-A7C9-431A-8968-12C9FE12AB8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400"/>
            </a:spcAft>
          </a:pPr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Jason Rutledge</a:t>
          </a:r>
        </a:p>
        <a:p>
          <a:pPr>
            <a:lnSpc>
              <a:spcPct val="100000"/>
            </a:lnSpc>
            <a:spcAft>
              <a:spcPts val="400"/>
            </a:spcAft>
          </a:pPr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Coordinator of Facilities, Space and Logistics</a:t>
          </a:r>
        </a:p>
      </dgm:t>
    </dgm:pt>
    <dgm:pt modelId="{DF59E024-978E-421B-A857-D87355D721F7}" type="parTrans" cxnId="{04F3816C-22B2-413E-A7BB-DE4D0FD52344}">
      <dgm:prSet/>
      <dgm:spPr>
        <a:ln w="9525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C6E9DD70-F08B-4D1B-9D85-51ADA25415C9}" type="sibTrans" cxnId="{04F3816C-22B2-413E-A7BB-DE4D0FD52344}">
      <dgm:prSet/>
      <dgm:spPr/>
      <dgm:t>
        <a:bodyPr/>
        <a:lstStyle/>
        <a:p>
          <a:endParaRPr lang="en-US"/>
        </a:p>
      </dgm:t>
    </dgm:pt>
    <dgm:pt modelId="{5ED72C30-86A6-4E3A-9D33-2E38E69EDB1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400"/>
            </a:spcAft>
          </a:pPr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Dale Pilot</a:t>
          </a:r>
        </a:p>
        <a:p>
          <a:pPr>
            <a:lnSpc>
              <a:spcPct val="100000"/>
            </a:lnSpc>
            <a:spcAft>
              <a:spcPts val="400"/>
            </a:spcAft>
          </a:pPr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Research Equipment Support Technician</a:t>
          </a:r>
        </a:p>
      </dgm:t>
    </dgm:pt>
    <dgm:pt modelId="{DE6A9DB1-7540-42CF-A4C1-3E11CA34A5DF}" type="parTrans" cxnId="{13C24EA5-C02B-436F-B1EA-810D1B32008F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8F6B714F-1B17-4249-9E61-6CB4AA96DE09}" type="sibTrans" cxnId="{13C24EA5-C02B-436F-B1EA-810D1B32008F}">
      <dgm:prSet/>
      <dgm:spPr/>
      <dgm:t>
        <a:bodyPr/>
        <a:lstStyle/>
        <a:p>
          <a:endParaRPr lang="en-US"/>
        </a:p>
      </dgm:t>
    </dgm:pt>
    <dgm:pt modelId="{D942266A-49DD-41E4-822D-C4E08B38775D}" type="pres">
      <dgm:prSet presAssocID="{34992F02-6805-4FB5-8859-8E6AD9406A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FDAADA-1B7A-4134-93DE-6A4BBBE555F2}" type="pres">
      <dgm:prSet presAssocID="{1CF948A0-3B62-4578-B674-8077AC114DA2}" presName="hierRoot1" presStyleCnt="0">
        <dgm:presLayoutVars>
          <dgm:hierBranch val="init"/>
        </dgm:presLayoutVars>
      </dgm:prSet>
      <dgm:spPr/>
    </dgm:pt>
    <dgm:pt modelId="{56F9231D-F683-4F70-B088-C42C05DAE0BE}" type="pres">
      <dgm:prSet presAssocID="{1CF948A0-3B62-4578-B674-8077AC114DA2}" presName="rootComposite1" presStyleCnt="0"/>
      <dgm:spPr/>
    </dgm:pt>
    <dgm:pt modelId="{4E5DFBAE-8967-458A-A985-BC6115EA7FBE}" type="pres">
      <dgm:prSet presAssocID="{1CF948A0-3B62-4578-B674-8077AC114DA2}" presName="rootText1" presStyleLbl="node0" presStyleIdx="0" presStyleCnt="1" custScaleX="146837" custScaleY="67095" custLinFactNeighborX="11880" custLinFactNeighborY="3136">
        <dgm:presLayoutVars>
          <dgm:chPref val="3"/>
        </dgm:presLayoutVars>
      </dgm:prSet>
      <dgm:spPr/>
    </dgm:pt>
    <dgm:pt modelId="{74BFC0A3-A6F7-405A-A355-5DFCE6F70BDF}" type="pres">
      <dgm:prSet presAssocID="{1CF948A0-3B62-4578-B674-8077AC114DA2}" presName="rootConnector1" presStyleLbl="node1" presStyleIdx="0" presStyleCnt="0"/>
      <dgm:spPr/>
    </dgm:pt>
    <dgm:pt modelId="{FC0B9B95-1EE5-41D3-A458-43F747C469A0}" type="pres">
      <dgm:prSet presAssocID="{1CF948A0-3B62-4578-B674-8077AC114DA2}" presName="hierChild2" presStyleCnt="0"/>
      <dgm:spPr/>
    </dgm:pt>
    <dgm:pt modelId="{667C750E-9ACB-4A25-A6E3-48BF8D8666C4}" type="pres">
      <dgm:prSet presAssocID="{80FB4CC6-8088-4656-BE5F-BCB1E782AF36}" presName="Name37" presStyleLbl="parChTrans1D2" presStyleIdx="0" presStyleCnt="1"/>
      <dgm:spPr/>
    </dgm:pt>
    <dgm:pt modelId="{DC171A55-51D3-4BCE-A196-4AFAB1DCCED8}" type="pres">
      <dgm:prSet presAssocID="{A03038A9-7419-4CBD-9DB3-35BC9747AC11}" presName="hierRoot2" presStyleCnt="0">
        <dgm:presLayoutVars>
          <dgm:hierBranch val="init"/>
        </dgm:presLayoutVars>
      </dgm:prSet>
      <dgm:spPr/>
    </dgm:pt>
    <dgm:pt modelId="{4FA71919-7D36-443B-8309-1FAD0F17409A}" type="pres">
      <dgm:prSet presAssocID="{A03038A9-7419-4CBD-9DB3-35BC9747AC11}" presName="rootComposite" presStyleCnt="0"/>
      <dgm:spPr/>
    </dgm:pt>
    <dgm:pt modelId="{369F02C6-0134-4CB8-9E6D-0D54964B3D0E}" type="pres">
      <dgm:prSet presAssocID="{A03038A9-7419-4CBD-9DB3-35BC9747AC11}" presName="rootText" presStyleLbl="node2" presStyleIdx="0" presStyleCnt="1" custScaleX="97035" custScaleY="77362" custLinFactNeighborX="11674" custLinFactNeighborY="-5026">
        <dgm:presLayoutVars>
          <dgm:chPref val="3"/>
        </dgm:presLayoutVars>
      </dgm:prSet>
      <dgm:spPr/>
    </dgm:pt>
    <dgm:pt modelId="{C8A98D66-8E1D-42CE-8EF7-66C171BEEC11}" type="pres">
      <dgm:prSet presAssocID="{A03038A9-7419-4CBD-9DB3-35BC9747AC11}" presName="rootConnector" presStyleLbl="node2" presStyleIdx="0" presStyleCnt="1"/>
      <dgm:spPr/>
    </dgm:pt>
    <dgm:pt modelId="{C5670AC2-8E47-4A02-8F28-38557BEE7DC5}" type="pres">
      <dgm:prSet presAssocID="{A03038A9-7419-4CBD-9DB3-35BC9747AC11}" presName="hierChild4" presStyleCnt="0"/>
      <dgm:spPr/>
    </dgm:pt>
    <dgm:pt modelId="{2192352E-1473-4A8C-8BD8-9715BBFB547F}" type="pres">
      <dgm:prSet presAssocID="{8F1A7B91-EBF1-4BF8-919A-B169C7EBC98B}" presName="Name37" presStyleLbl="parChTrans1D3" presStyleIdx="0" presStyleCnt="4"/>
      <dgm:spPr/>
    </dgm:pt>
    <dgm:pt modelId="{3607A2D3-58D9-497D-A05E-C0E548A41EDE}" type="pres">
      <dgm:prSet presAssocID="{51316634-656B-487B-BEED-5A242BD1B80C}" presName="hierRoot2" presStyleCnt="0">
        <dgm:presLayoutVars>
          <dgm:hierBranch val="hang"/>
        </dgm:presLayoutVars>
      </dgm:prSet>
      <dgm:spPr/>
    </dgm:pt>
    <dgm:pt modelId="{7E8F9A7B-B9E4-47B9-9DAC-AAE1F728482C}" type="pres">
      <dgm:prSet presAssocID="{51316634-656B-487B-BEED-5A242BD1B80C}" presName="rootComposite" presStyleCnt="0"/>
      <dgm:spPr/>
    </dgm:pt>
    <dgm:pt modelId="{345E3DA2-2B90-480C-80ED-0315CA201E29}" type="pres">
      <dgm:prSet presAssocID="{51316634-656B-487B-BEED-5A242BD1B80C}" presName="rootText" presStyleLbl="node3" presStyleIdx="0" presStyleCnt="4" custScaleX="75264" custScaleY="90880" custLinFactNeighborX="-26402" custLinFactNeighborY="1532">
        <dgm:presLayoutVars>
          <dgm:chPref val="3"/>
        </dgm:presLayoutVars>
      </dgm:prSet>
      <dgm:spPr/>
    </dgm:pt>
    <dgm:pt modelId="{72753329-A072-404F-BEC5-8A757AA015B6}" type="pres">
      <dgm:prSet presAssocID="{51316634-656B-487B-BEED-5A242BD1B80C}" presName="rootConnector" presStyleLbl="node3" presStyleIdx="0" presStyleCnt="4"/>
      <dgm:spPr/>
    </dgm:pt>
    <dgm:pt modelId="{BDB2C4FB-7F83-4109-ACDD-CCF5ECA0E122}" type="pres">
      <dgm:prSet presAssocID="{51316634-656B-487B-BEED-5A242BD1B80C}" presName="hierChild4" presStyleCnt="0"/>
      <dgm:spPr/>
    </dgm:pt>
    <dgm:pt modelId="{5B01600C-818C-442D-BC63-DF7FC8B4C3FB}" type="pres">
      <dgm:prSet presAssocID="{51316634-656B-487B-BEED-5A242BD1B80C}" presName="hierChild5" presStyleCnt="0"/>
      <dgm:spPr/>
    </dgm:pt>
    <dgm:pt modelId="{1425D599-08CD-4766-9706-8B374A6A326E}" type="pres">
      <dgm:prSet presAssocID="{DF59E024-978E-421B-A857-D87355D721F7}" presName="Name37" presStyleLbl="parChTrans1D3" presStyleIdx="1" presStyleCnt="4"/>
      <dgm:spPr/>
    </dgm:pt>
    <dgm:pt modelId="{53AA9E0C-A381-465D-9B8C-13CDDE9262B4}" type="pres">
      <dgm:prSet presAssocID="{3F654FFA-A7C9-431A-8968-12C9FE12AB88}" presName="hierRoot2" presStyleCnt="0">
        <dgm:presLayoutVars>
          <dgm:hierBranch val="init"/>
        </dgm:presLayoutVars>
      </dgm:prSet>
      <dgm:spPr/>
    </dgm:pt>
    <dgm:pt modelId="{99FA4754-D575-47E6-9408-4EFE0AF6197C}" type="pres">
      <dgm:prSet presAssocID="{3F654FFA-A7C9-431A-8968-12C9FE12AB88}" presName="rootComposite" presStyleCnt="0"/>
      <dgm:spPr/>
    </dgm:pt>
    <dgm:pt modelId="{71E701CA-6D53-49AC-8000-0072976F0292}" type="pres">
      <dgm:prSet presAssocID="{3F654FFA-A7C9-431A-8968-12C9FE12AB88}" presName="rootText" presStyleLbl="node3" presStyleIdx="1" presStyleCnt="4" custScaleX="73742" custScaleY="101134" custLinFactNeighborX="-2785" custLinFactNeighborY="-1064">
        <dgm:presLayoutVars>
          <dgm:chPref val="3"/>
        </dgm:presLayoutVars>
      </dgm:prSet>
      <dgm:spPr/>
    </dgm:pt>
    <dgm:pt modelId="{AA113FE4-75A3-4E72-A6DA-DD5E4E0D4458}" type="pres">
      <dgm:prSet presAssocID="{3F654FFA-A7C9-431A-8968-12C9FE12AB88}" presName="rootConnector" presStyleLbl="node3" presStyleIdx="1" presStyleCnt="4"/>
      <dgm:spPr/>
    </dgm:pt>
    <dgm:pt modelId="{AAC556D5-12AF-4823-AF80-0DD857C7C9E4}" type="pres">
      <dgm:prSet presAssocID="{3F654FFA-A7C9-431A-8968-12C9FE12AB88}" presName="hierChild4" presStyleCnt="0"/>
      <dgm:spPr/>
    </dgm:pt>
    <dgm:pt modelId="{E326E482-83C7-44E0-87EF-E452F849F25B}" type="pres">
      <dgm:prSet presAssocID="{3F654FFA-A7C9-431A-8968-12C9FE12AB88}" presName="hierChild5" presStyleCnt="0"/>
      <dgm:spPr/>
    </dgm:pt>
    <dgm:pt modelId="{958C5367-B103-4BC0-8F4E-CBD1482A2234}" type="pres">
      <dgm:prSet presAssocID="{DE6A9DB1-7540-42CF-A4C1-3E11CA34A5DF}" presName="Name37" presStyleLbl="parChTrans1D3" presStyleIdx="2" presStyleCnt="4"/>
      <dgm:spPr/>
    </dgm:pt>
    <dgm:pt modelId="{107153F4-5162-428D-96CB-523832AA88A2}" type="pres">
      <dgm:prSet presAssocID="{5ED72C30-86A6-4E3A-9D33-2E38E69EDB12}" presName="hierRoot2" presStyleCnt="0">
        <dgm:presLayoutVars>
          <dgm:hierBranch val="init"/>
        </dgm:presLayoutVars>
      </dgm:prSet>
      <dgm:spPr/>
    </dgm:pt>
    <dgm:pt modelId="{B2134204-9848-4623-82DF-4A4A3AA68ECA}" type="pres">
      <dgm:prSet presAssocID="{5ED72C30-86A6-4E3A-9D33-2E38E69EDB12}" presName="rootComposite" presStyleCnt="0"/>
      <dgm:spPr/>
    </dgm:pt>
    <dgm:pt modelId="{525F5831-F80C-4015-9B9B-8979CB0DD7EF}" type="pres">
      <dgm:prSet presAssocID="{5ED72C30-86A6-4E3A-9D33-2E38E69EDB12}" presName="rootText" presStyleLbl="node3" presStyleIdx="2" presStyleCnt="4" custScaleX="75045" custScaleY="92033" custLinFactNeighborX="18496" custLinFactNeighborY="-1152">
        <dgm:presLayoutVars>
          <dgm:chPref val="3"/>
        </dgm:presLayoutVars>
      </dgm:prSet>
      <dgm:spPr/>
    </dgm:pt>
    <dgm:pt modelId="{CD6FCF4A-E93E-4EF6-9EA0-73EEBEAA0989}" type="pres">
      <dgm:prSet presAssocID="{5ED72C30-86A6-4E3A-9D33-2E38E69EDB12}" presName="rootConnector" presStyleLbl="node3" presStyleIdx="2" presStyleCnt="4"/>
      <dgm:spPr/>
    </dgm:pt>
    <dgm:pt modelId="{B1E20064-7B37-4FC3-A7FF-7C31518663C2}" type="pres">
      <dgm:prSet presAssocID="{5ED72C30-86A6-4E3A-9D33-2E38E69EDB12}" presName="hierChild4" presStyleCnt="0"/>
      <dgm:spPr/>
    </dgm:pt>
    <dgm:pt modelId="{0BA1EC1A-7E0E-4130-B214-21248FC05F47}" type="pres">
      <dgm:prSet presAssocID="{5ED72C30-86A6-4E3A-9D33-2E38E69EDB12}" presName="hierChild5" presStyleCnt="0"/>
      <dgm:spPr/>
    </dgm:pt>
    <dgm:pt modelId="{0597128C-005F-401B-BB8E-AB003C887739}" type="pres">
      <dgm:prSet presAssocID="{D77F535C-2A29-490B-A65A-9DF2685BF0F2}" presName="Name37" presStyleLbl="parChTrans1D3" presStyleIdx="3" presStyleCnt="4"/>
      <dgm:spPr/>
    </dgm:pt>
    <dgm:pt modelId="{35BE4A1B-90FE-4A35-BC9E-A8227BE418A3}" type="pres">
      <dgm:prSet presAssocID="{59643B29-3033-4D22-AD65-87C29DE74D3F}" presName="hierRoot2" presStyleCnt="0">
        <dgm:presLayoutVars>
          <dgm:hierBranch/>
        </dgm:presLayoutVars>
      </dgm:prSet>
      <dgm:spPr/>
    </dgm:pt>
    <dgm:pt modelId="{EF84CA64-F438-4A50-853B-EE109CBCBADB}" type="pres">
      <dgm:prSet presAssocID="{59643B29-3033-4D22-AD65-87C29DE74D3F}" presName="rootComposite" presStyleCnt="0"/>
      <dgm:spPr/>
    </dgm:pt>
    <dgm:pt modelId="{CFE8F91D-A460-463E-8D39-91692F4225F8}" type="pres">
      <dgm:prSet presAssocID="{59643B29-3033-4D22-AD65-87C29DE74D3F}" presName="rootText" presStyleLbl="node3" presStyleIdx="3" presStyleCnt="4" custScaleX="82939" custScaleY="100349" custLinFactNeighborX="33536" custLinFactNeighborY="-1021">
        <dgm:presLayoutVars>
          <dgm:chPref val="3"/>
        </dgm:presLayoutVars>
      </dgm:prSet>
      <dgm:spPr/>
    </dgm:pt>
    <dgm:pt modelId="{D2133343-7D7C-41F4-BC4D-25804944A628}" type="pres">
      <dgm:prSet presAssocID="{59643B29-3033-4D22-AD65-87C29DE74D3F}" presName="rootConnector" presStyleLbl="node3" presStyleIdx="3" presStyleCnt="4"/>
      <dgm:spPr/>
    </dgm:pt>
    <dgm:pt modelId="{E2A02278-2C09-4F3E-AF21-B0E66E5A5E62}" type="pres">
      <dgm:prSet presAssocID="{59643B29-3033-4D22-AD65-87C29DE74D3F}" presName="hierChild4" presStyleCnt="0"/>
      <dgm:spPr/>
    </dgm:pt>
    <dgm:pt modelId="{C215512D-C6BB-4653-B03C-9D83C90854F8}" type="pres">
      <dgm:prSet presAssocID="{4BECAD2A-8A9A-468A-8F73-67157CB370F8}" presName="Name35" presStyleLbl="parChTrans1D4" presStyleIdx="0" presStyleCnt="3"/>
      <dgm:spPr/>
    </dgm:pt>
    <dgm:pt modelId="{D4860ABE-676C-4D22-A787-59DA218F7AFA}" type="pres">
      <dgm:prSet presAssocID="{DDEB96B1-D471-456C-9F24-AAEB2C167723}" presName="hierRoot2" presStyleCnt="0">
        <dgm:presLayoutVars>
          <dgm:hierBranch/>
        </dgm:presLayoutVars>
      </dgm:prSet>
      <dgm:spPr/>
    </dgm:pt>
    <dgm:pt modelId="{BBA272A0-459E-422C-8831-D50277FB618D}" type="pres">
      <dgm:prSet presAssocID="{DDEB96B1-D471-456C-9F24-AAEB2C167723}" presName="rootComposite" presStyleCnt="0"/>
      <dgm:spPr/>
    </dgm:pt>
    <dgm:pt modelId="{7CD164CD-44EE-4A3D-B302-77166D1E0D2E}" type="pres">
      <dgm:prSet presAssocID="{DDEB96B1-D471-456C-9F24-AAEB2C167723}" presName="rootText" presStyleLbl="node4" presStyleIdx="0" presStyleCnt="3" custScaleX="57358" custScaleY="88504" custLinFactNeighborX="36073" custLinFactNeighborY="-33187">
        <dgm:presLayoutVars>
          <dgm:chPref val="3"/>
        </dgm:presLayoutVars>
      </dgm:prSet>
      <dgm:spPr/>
    </dgm:pt>
    <dgm:pt modelId="{EBBEC3B8-AF38-420F-AB33-5EAC91633054}" type="pres">
      <dgm:prSet presAssocID="{DDEB96B1-D471-456C-9F24-AAEB2C167723}" presName="rootConnector" presStyleLbl="node4" presStyleIdx="0" presStyleCnt="3"/>
      <dgm:spPr/>
    </dgm:pt>
    <dgm:pt modelId="{5E50707D-3F53-47E0-AEB1-A4643C69AA42}" type="pres">
      <dgm:prSet presAssocID="{DDEB96B1-D471-456C-9F24-AAEB2C167723}" presName="hierChild4" presStyleCnt="0"/>
      <dgm:spPr/>
    </dgm:pt>
    <dgm:pt modelId="{4F68442E-3761-4B73-94CF-BD061036CD17}" type="pres">
      <dgm:prSet presAssocID="{C0C374B0-5BC0-4442-A484-A4EDE96199C9}" presName="Name35" presStyleLbl="parChTrans1D4" presStyleIdx="1" presStyleCnt="3"/>
      <dgm:spPr/>
    </dgm:pt>
    <dgm:pt modelId="{450984C5-07B2-42E3-8D0C-35711FBD42B5}" type="pres">
      <dgm:prSet presAssocID="{CF9B6142-492C-4CE2-B859-242DA6D1375C}" presName="hierRoot2" presStyleCnt="0">
        <dgm:presLayoutVars>
          <dgm:hierBranch val="hang"/>
        </dgm:presLayoutVars>
      </dgm:prSet>
      <dgm:spPr/>
    </dgm:pt>
    <dgm:pt modelId="{511D3168-46CB-416F-AAD0-CC24070EE283}" type="pres">
      <dgm:prSet presAssocID="{CF9B6142-492C-4CE2-B859-242DA6D1375C}" presName="rootComposite" presStyleCnt="0"/>
      <dgm:spPr/>
    </dgm:pt>
    <dgm:pt modelId="{4861A915-6FE8-4D43-B7E8-2601EB3DD35F}" type="pres">
      <dgm:prSet presAssocID="{CF9B6142-492C-4CE2-B859-242DA6D1375C}" presName="rootText" presStyleLbl="node4" presStyleIdx="1" presStyleCnt="3" custScaleX="61424" custScaleY="88329" custLinFactX="16203" custLinFactNeighborX="100000" custLinFactNeighborY="-41012">
        <dgm:presLayoutVars>
          <dgm:chPref val="3"/>
        </dgm:presLayoutVars>
      </dgm:prSet>
      <dgm:spPr/>
    </dgm:pt>
    <dgm:pt modelId="{F79ADCDA-27D7-4882-B231-BB154F79647B}" type="pres">
      <dgm:prSet presAssocID="{CF9B6142-492C-4CE2-B859-242DA6D1375C}" presName="rootConnector" presStyleLbl="node4" presStyleIdx="1" presStyleCnt="3"/>
      <dgm:spPr/>
    </dgm:pt>
    <dgm:pt modelId="{75B5180A-15E6-4B33-BEC3-65226C90DAB7}" type="pres">
      <dgm:prSet presAssocID="{CF9B6142-492C-4CE2-B859-242DA6D1375C}" presName="hierChild4" presStyleCnt="0"/>
      <dgm:spPr/>
    </dgm:pt>
    <dgm:pt modelId="{E2FC5F32-DC00-4C5A-A271-22CBFAEB03A0}" type="pres">
      <dgm:prSet presAssocID="{CF9B6142-492C-4CE2-B859-242DA6D1375C}" presName="hierChild5" presStyleCnt="0"/>
      <dgm:spPr/>
    </dgm:pt>
    <dgm:pt modelId="{377FD8C4-A4FC-44E2-B6F8-0458E7536E14}" type="pres">
      <dgm:prSet presAssocID="{950DE8E0-B75F-422E-A341-21D06ACE3C23}" presName="Name35" presStyleLbl="parChTrans1D4" presStyleIdx="2" presStyleCnt="3"/>
      <dgm:spPr/>
    </dgm:pt>
    <dgm:pt modelId="{1A84225C-A8BF-48D2-8967-4E3AF5B0D09D}" type="pres">
      <dgm:prSet presAssocID="{C7FFD8D4-DF6D-4DA6-8F3F-BB659C0C1112}" presName="hierRoot2" presStyleCnt="0">
        <dgm:presLayoutVars>
          <dgm:hierBranch val="hang"/>
        </dgm:presLayoutVars>
      </dgm:prSet>
      <dgm:spPr/>
    </dgm:pt>
    <dgm:pt modelId="{D7538CBD-E3E9-4006-A44B-AF6FC2684394}" type="pres">
      <dgm:prSet presAssocID="{C7FFD8D4-DF6D-4DA6-8F3F-BB659C0C1112}" presName="rootComposite" presStyleCnt="0"/>
      <dgm:spPr/>
    </dgm:pt>
    <dgm:pt modelId="{612068F2-3A50-4C6F-B35E-850C68962D71}" type="pres">
      <dgm:prSet presAssocID="{C7FFD8D4-DF6D-4DA6-8F3F-BB659C0C1112}" presName="rootText" presStyleLbl="node4" presStyleIdx="2" presStyleCnt="3" custScaleX="61027" custScaleY="88249" custLinFactNeighborX="-44217" custLinFactNeighborY="-42725">
        <dgm:presLayoutVars>
          <dgm:chPref val="3"/>
        </dgm:presLayoutVars>
      </dgm:prSet>
      <dgm:spPr/>
    </dgm:pt>
    <dgm:pt modelId="{ADD5125F-01F0-4F09-82F9-9E8F0BD1D988}" type="pres">
      <dgm:prSet presAssocID="{C7FFD8D4-DF6D-4DA6-8F3F-BB659C0C1112}" presName="rootConnector" presStyleLbl="node4" presStyleIdx="2" presStyleCnt="3"/>
      <dgm:spPr/>
    </dgm:pt>
    <dgm:pt modelId="{C25EBA95-B1F1-46CF-85DB-5ED0016DA745}" type="pres">
      <dgm:prSet presAssocID="{C7FFD8D4-DF6D-4DA6-8F3F-BB659C0C1112}" presName="hierChild4" presStyleCnt="0"/>
      <dgm:spPr/>
    </dgm:pt>
    <dgm:pt modelId="{A7FFB1CF-8FE1-4B95-878A-E2B977F4D768}" type="pres">
      <dgm:prSet presAssocID="{C7FFD8D4-DF6D-4DA6-8F3F-BB659C0C1112}" presName="hierChild5" presStyleCnt="0"/>
      <dgm:spPr/>
    </dgm:pt>
    <dgm:pt modelId="{407DE6F1-D8B7-4DBA-944F-989036727A11}" type="pres">
      <dgm:prSet presAssocID="{DDEB96B1-D471-456C-9F24-AAEB2C167723}" presName="hierChild5" presStyleCnt="0"/>
      <dgm:spPr/>
    </dgm:pt>
    <dgm:pt modelId="{E425EE3E-2C39-4EBB-939D-C5446C10F9E0}" type="pres">
      <dgm:prSet presAssocID="{59643B29-3033-4D22-AD65-87C29DE74D3F}" presName="hierChild5" presStyleCnt="0"/>
      <dgm:spPr/>
    </dgm:pt>
    <dgm:pt modelId="{555D0B5E-8F1E-43B7-9E8B-D37A32E67F08}" type="pres">
      <dgm:prSet presAssocID="{A03038A9-7419-4CBD-9DB3-35BC9747AC11}" presName="hierChild5" presStyleCnt="0"/>
      <dgm:spPr/>
    </dgm:pt>
    <dgm:pt modelId="{350EA1EE-D757-40BF-BA0A-BE11D8678C01}" type="pres">
      <dgm:prSet presAssocID="{1CF948A0-3B62-4578-B674-8077AC114DA2}" presName="hierChild3" presStyleCnt="0"/>
      <dgm:spPr/>
    </dgm:pt>
  </dgm:ptLst>
  <dgm:cxnLst>
    <dgm:cxn modelId="{1BE31003-2521-42E1-B45A-BB5DA714E62D}" type="presOf" srcId="{A03038A9-7419-4CBD-9DB3-35BC9747AC11}" destId="{369F02C6-0134-4CB8-9E6D-0D54964B3D0E}" srcOrd="0" destOrd="0" presId="urn:microsoft.com/office/officeart/2005/8/layout/orgChart1"/>
    <dgm:cxn modelId="{A2031D06-BC72-4303-8787-C0031863932A}" srcId="{A03038A9-7419-4CBD-9DB3-35BC9747AC11}" destId="{51316634-656B-487B-BEED-5A242BD1B80C}" srcOrd="0" destOrd="0" parTransId="{8F1A7B91-EBF1-4BF8-919A-B169C7EBC98B}" sibTransId="{481192E9-A2B7-4022-988A-19130FB6CA15}"/>
    <dgm:cxn modelId="{E1467B0B-7B97-494D-ACBF-72615EDF560A}" srcId="{DDEB96B1-D471-456C-9F24-AAEB2C167723}" destId="{CF9B6142-492C-4CE2-B859-242DA6D1375C}" srcOrd="0" destOrd="0" parTransId="{C0C374B0-5BC0-4442-A484-A4EDE96199C9}" sibTransId="{BD2048FD-E406-4C9A-9767-212ADB6E026A}"/>
    <dgm:cxn modelId="{3897C617-8318-49CD-AD54-6D42A448FCBD}" type="presOf" srcId="{1CF948A0-3B62-4578-B674-8077AC114DA2}" destId="{4E5DFBAE-8967-458A-A985-BC6115EA7FBE}" srcOrd="0" destOrd="0" presId="urn:microsoft.com/office/officeart/2005/8/layout/orgChart1"/>
    <dgm:cxn modelId="{53A73118-05AA-4E6A-BCCD-8BD45E141739}" type="presOf" srcId="{51316634-656B-487B-BEED-5A242BD1B80C}" destId="{345E3DA2-2B90-480C-80ED-0315CA201E29}" srcOrd="0" destOrd="0" presId="urn:microsoft.com/office/officeart/2005/8/layout/orgChart1"/>
    <dgm:cxn modelId="{F77F0424-08D8-4A33-8F74-EAC1385FA661}" type="presOf" srcId="{4BECAD2A-8A9A-468A-8F73-67157CB370F8}" destId="{C215512D-C6BB-4653-B03C-9D83C90854F8}" srcOrd="0" destOrd="0" presId="urn:microsoft.com/office/officeart/2005/8/layout/orgChart1"/>
    <dgm:cxn modelId="{C743C832-890E-4270-84C7-99FA5BA69AB5}" type="presOf" srcId="{3F654FFA-A7C9-431A-8968-12C9FE12AB88}" destId="{71E701CA-6D53-49AC-8000-0072976F0292}" srcOrd="0" destOrd="0" presId="urn:microsoft.com/office/officeart/2005/8/layout/orgChart1"/>
    <dgm:cxn modelId="{033E8236-02E5-403E-B6CB-19B749B200E3}" srcId="{A03038A9-7419-4CBD-9DB3-35BC9747AC11}" destId="{59643B29-3033-4D22-AD65-87C29DE74D3F}" srcOrd="3" destOrd="0" parTransId="{D77F535C-2A29-490B-A65A-9DF2685BF0F2}" sibTransId="{284043FE-C19B-4E02-A521-7F1853AE7C39}"/>
    <dgm:cxn modelId="{0025BD36-30BF-4192-B423-4E687B574DD2}" type="presOf" srcId="{C7FFD8D4-DF6D-4DA6-8F3F-BB659C0C1112}" destId="{ADD5125F-01F0-4F09-82F9-9E8F0BD1D988}" srcOrd="1" destOrd="0" presId="urn:microsoft.com/office/officeart/2005/8/layout/orgChart1"/>
    <dgm:cxn modelId="{503DD939-26FE-4B5B-8751-9C34F7EEAB45}" type="presOf" srcId="{C7FFD8D4-DF6D-4DA6-8F3F-BB659C0C1112}" destId="{612068F2-3A50-4C6F-B35E-850C68962D71}" srcOrd="0" destOrd="0" presId="urn:microsoft.com/office/officeart/2005/8/layout/orgChart1"/>
    <dgm:cxn modelId="{712EB865-6C37-4132-92A9-1189D8BB6B8A}" type="presOf" srcId="{80FB4CC6-8088-4656-BE5F-BCB1E782AF36}" destId="{667C750E-9ACB-4A25-A6E3-48BF8D8666C4}" srcOrd="0" destOrd="0" presId="urn:microsoft.com/office/officeart/2005/8/layout/orgChart1"/>
    <dgm:cxn modelId="{9C05CA66-A75F-4E7A-879A-8D43373EFCF0}" type="presOf" srcId="{DDEB96B1-D471-456C-9F24-AAEB2C167723}" destId="{EBBEC3B8-AF38-420F-AB33-5EAC91633054}" srcOrd="1" destOrd="0" presId="urn:microsoft.com/office/officeart/2005/8/layout/orgChart1"/>
    <dgm:cxn modelId="{DE638747-0709-4412-BF86-05668C2F9B9D}" type="presOf" srcId="{59643B29-3033-4D22-AD65-87C29DE74D3F}" destId="{D2133343-7D7C-41F4-BC4D-25804944A628}" srcOrd="1" destOrd="0" presId="urn:microsoft.com/office/officeart/2005/8/layout/orgChart1"/>
    <dgm:cxn modelId="{29427C68-EFA3-4911-9A8F-C0FBDF6FE065}" type="presOf" srcId="{C0C374B0-5BC0-4442-A484-A4EDE96199C9}" destId="{4F68442E-3761-4B73-94CF-BD061036CD17}" srcOrd="0" destOrd="0" presId="urn:microsoft.com/office/officeart/2005/8/layout/orgChart1"/>
    <dgm:cxn modelId="{DA51A368-B6F6-4BD1-9A1F-499FB43C9E6B}" srcId="{DDEB96B1-D471-456C-9F24-AAEB2C167723}" destId="{C7FFD8D4-DF6D-4DA6-8F3F-BB659C0C1112}" srcOrd="1" destOrd="0" parTransId="{950DE8E0-B75F-422E-A341-21D06ACE3C23}" sibTransId="{E0BEAC37-1E62-4A9A-83FA-C1898B981D8A}"/>
    <dgm:cxn modelId="{B0FA224C-7B3A-4167-815F-9BE68436BF83}" type="presOf" srcId="{5ED72C30-86A6-4E3A-9D33-2E38E69EDB12}" destId="{525F5831-F80C-4015-9B9B-8979CB0DD7EF}" srcOrd="0" destOrd="0" presId="urn:microsoft.com/office/officeart/2005/8/layout/orgChart1"/>
    <dgm:cxn modelId="{04F3816C-22B2-413E-A7BB-DE4D0FD52344}" srcId="{A03038A9-7419-4CBD-9DB3-35BC9747AC11}" destId="{3F654FFA-A7C9-431A-8968-12C9FE12AB88}" srcOrd="1" destOrd="0" parTransId="{DF59E024-978E-421B-A857-D87355D721F7}" sibTransId="{C6E9DD70-F08B-4D1B-9D85-51ADA25415C9}"/>
    <dgm:cxn modelId="{88D0774D-E60A-4F02-8143-0229B0879C56}" type="presOf" srcId="{51316634-656B-487B-BEED-5A242BD1B80C}" destId="{72753329-A072-404F-BEC5-8A757AA015B6}" srcOrd="1" destOrd="0" presId="urn:microsoft.com/office/officeart/2005/8/layout/orgChart1"/>
    <dgm:cxn modelId="{804FA557-330D-46E5-9076-293CCBC43D5D}" srcId="{59643B29-3033-4D22-AD65-87C29DE74D3F}" destId="{DDEB96B1-D471-456C-9F24-AAEB2C167723}" srcOrd="0" destOrd="0" parTransId="{4BECAD2A-8A9A-468A-8F73-67157CB370F8}" sibTransId="{C05656BE-E176-4C99-ACD8-41615027F735}"/>
    <dgm:cxn modelId="{E1E5BF57-D115-4129-8C65-5B255BE9308E}" type="presOf" srcId="{A03038A9-7419-4CBD-9DB3-35BC9747AC11}" destId="{C8A98D66-8E1D-42CE-8EF7-66C171BEEC11}" srcOrd="1" destOrd="0" presId="urn:microsoft.com/office/officeart/2005/8/layout/orgChart1"/>
    <dgm:cxn modelId="{32A2677D-1234-437B-8446-41E5EE1FA5C5}" type="presOf" srcId="{59643B29-3033-4D22-AD65-87C29DE74D3F}" destId="{CFE8F91D-A460-463E-8D39-91692F4225F8}" srcOrd="0" destOrd="0" presId="urn:microsoft.com/office/officeart/2005/8/layout/orgChart1"/>
    <dgm:cxn modelId="{DE69287E-D140-4152-90E5-BD0EC6037463}" type="presOf" srcId="{34992F02-6805-4FB5-8859-8E6AD9406A0B}" destId="{D942266A-49DD-41E4-822D-C4E08B38775D}" srcOrd="0" destOrd="0" presId="urn:microsoft.com/office/officeart/2005/8/layout/orgChart1"/>
    <dgm:cxn modelId="{BA5EE583-0861-45DB-A017-4C85C593566B}" type="presOf" srcId="{DF59E024-978E-421B-A857-D87355D721F7}" destId="{1425D599-08CD-4766-9706-8B374A6A326E}" srcOrd="0" destOrd="0" presId="urn:microsoft.com/office/officeart/2005/8/layout/orgChart1"/>
    <dgm:cxn modelId="{4A860188-60CE-45EF-BE28-13CF4592E1AC}" type="presOf" srcId="{1CF948A0-3B62-4578-B674-8077AC114DA2}" destId="{74BFC0A3-A6F7-405A-A355-5DFCE6F70BDF}" srcOrd="1" destOrd="0" presId="urn:microsoft.com/office/officeart/2005/8/layout/orgChart1"/>
    <dgm:cxn modelId="{13C24EA5-C02B-436F-B1EA-810D1B32008F}" srcId="{A03038A9-7419-4CBD-9DB3-35BC9747AC11}" destId="{5ED72C30-86A6-4E3A-9D33-2E38E69EDB12}" srcOrd="2" destOrd="0" parTransId="{DE6A9DB1-7540-42CF-A4C1-3E11CA34A5DF}" sibTransId="{8F6B714F-1B17-4249-9E61-6CB4AA96DE09}"/>
    <dgm:cxn modelId="{95B2E6B5-9712-448C-8B3F-8DEE332E7AB5}" type="presOf" srcId="{DDEB96B1-D471-456C-9F24-AAEB2C167723}" destId="{7CD164CD-44EE-4A3D-B302-77166D1E0D2E}" srcOrd="0" destOrd="0" presId="urn:microsoft.com/office/officeart/2005/8/layout/orgChart1"/>
    <dgm:cxn modelId="{3848C4BD-244F-4777-9E13-4FC0B3BB78E3}" type="presOf" srcId="{3F654FFA-A7C9-431A-8968-12C9FE12AB88}" destId="{AA113FE4-75A3-4E72-A6DA-DD5E4E0D4458}" srcOrd="1" destOrd="0" presId="urn:microsoft.com/office/officeart/2005/8/layout/orgChart1"/>
    <dgm:cxn modelId="{F73747BF-D35F-4B35-8C69-FC89FE6069E3}" type="presOf" srcId="{DE6A9DB1-7540-42CF-A4C1-3E11CA34A5DF}" destId="{958C5367-B103-4BC0-8F4E-CBD1482A2234}" srcOrd="0" destOrd="0" presId="urn:microsoft.com/office/officeart/2005/8/layout/orgChart1"/>
    <dgm:cxn modelId="{072D90C8-D06D-4D33-A9B5-64EFC361A13A}" type="presOf" srcId="{950DE8E0-B75F-422E-A341-21D06ACE3C23}" destId="{377FD8C4-A4FC-44E2-B6F8-0458E7536E14}" srcOrd="0" destOrd="0" presId="urn:microsoft.com/office/officeart/2005/8/layout/orgChart1"/>
    <dgm:cxn modelId="{F980C0D0-683E-4E99-9BA8-6F82627F7279}" type="presOf" srcId="{CF9B6142-492C-4CE2-B859-242DA6D1375C}" destId="{4861A915-6FE8-4D43-B7E8-2601EB3DD35F}" srcOrd="0" destOrd="0" presId="urn:microsoft.com/office/officeart/2005/8/layout/orgChart1"/>
    <dgm:cxn modelId="{691158D6-46AB-412A-A39C-25D69674DD7C}" srcId="{1CF948A0-3B62-4578-B674-8077AC114DA2}" destId="{A03038A9-7419-4CBD-9DB3-35BC9747AC11}" srcOrd="0" destOrd="0" parTransId="{80FB4CC6-8088-4656-BE5F-BCB1E782AF36}" sibTransId="{F9D1AA0F-5378-4425-9016-F260396DBD3C}"/>
    <dgm:cxn modelId="{8F8A8DD6-3F1E-4360-8BA6-4C8997BB876A}" type="presOf" srcId="{D77F535C-2A29-490B-A65A-9DF2685BF0F2}" destId="{0597128C-005F-401B-BB8E-AB003C887739}" srcOrd="0" destOrd="0" presId="urn:microsoft.com/office/officeart/2005/8/layout/orgChart1"/>
    <dgm:cxn modelId="{FF0DEED8-A3D2-4E3B-B33C-C4145921CA63}" type="presOf" srcId="{5ED72C30-86A6-4E3A-9D33-2E38E69EDB12}" destId="{CD6FCF4A-E93E-4EF6-9EA0-73EEBEAA0989}" srcOrd="1" destOrd="0" presId="urn:microsoft.com/office/officeart/2005/8/layout/orgChart1"/>
    <dgm:cxn modelId="{664B06DE-42F6-4BAE-8FA6-905D42DA2676}" srcId="{34992F02-6805-4FB5-8859-8E6AD9406A0B}" destId="{1CF948A0-3B62-4578-B674-8077AC114DA2}" srcOrd="0" destOrd="0" parTransId="{EBF8DF74-E87C-48BC-86C7-8304AACE5FA9}" sibTransId="{12BDCD0A-E337-410A-9B67-C578398D90D7}"/>
    <dgm:cxn modelId="{312EE2DE-5AEA-40A8-B489-E199C9B05654}" type="presOf" srcId="{CF9B6142-492C-4CE2-B859-242DA6D1375C}" destId="{F79ADCDA-27D7-4882-B231-BB154F79647B}" srcOrd="1" destOrd="0" presId="urn:microsoft.com/office/officeart/2005/8/layout/orgChart1"/>
    <dgm:cxn modelId="{F72FB7E8-F3BF-4F6B-B803-AFD41CD24B73}" type="presOf" srcId="{8F1A7B91-EBF1-4BF8-919A-B169C7EBC98B}" destId="{2192352E-1473-4A8C-8BD8-9715BBFB547F}" srcOrd="0" destOrd="0" presId="urn:microsoft.com/office/officeart/2005/8/layout/orgChart1"/>
    <dgm:cxn modelId="{AB331D8B-5FF6-4B9C-A753-C69779613790}" type="presParOf" srcId="{D942266A-49DD-41E4-822D-C4E08B38775D}" destId="{9FFDAADA-1B7A-4134-93DE-6A4BBBE555F2}" srcOrd="0" destOrd="0" presId="urn:microsoft.com/office/officeart/2005/8/layout/orgChart1"/>
    <dgm:cxn modelId="{0B09A14F-3591-49A7-AAE5-B934FAD8263D}" type="presParOf" srcId="{9FFDAADA-1B7A-4134-93DE-6A4BBBE555F2}" destId="{56F9231D-F683-4F70-B088-C42C05DAE0BE}" srcOrd="0" destOrd="0" presId="urn:microsoft.com/office/officeart/2005/8/layout/orgChart1"/>
    <dgm:cxn modelId="{9E8C4C2C-912B-4DB9-BD1C-558E7269737D}" type="presParOf" srcId="{56F9231D-F683-4F70-B088-C42C05DAE0BE}" destId="{4E5DFBAE-8967-458A-A985-BC6115EA7FBE}" srcOrd="0" destOrd="0" presId="urn:microsoft.com/office/officeart/2005/8/layout/orgChart1"/>
    <dgm:cxn modelId="{75C84343-8510-4898-85C5-6BF42B6377BB}" type="presParOf" srcId="{56F9231D-F683-4F70-B088-C42C05DAE0BE}" destId="{74BFC0A3-A6F7-405A-A355-5DFCE6F70BDF}" srcOrd="1" destOrd="0" presId="urn:microsoft.com/office/officeart/2005/8/layout/orgChart1"/>
    <dgm:cxn modelId="{30385161-690C-47A0-B7AA-61F86838D106}" type="presParOf" srcId="{9FFDAADA-1B7A-4134-93DE-6A4BBBE555F2}" destId="{FC0B9B95-1EE5-41D3-A458-43F747C469A0}" srcOrd="1" destOrd="0" presId="urn:microsoft.com/office/officeart/2005/8/layout/orgChart1"/>
    <dgm:cxn modelId="{93BC2FAB-5058-489D-B752-AAE0EA9D901D}" type="presParOf" srcId="{FC0B9B95-1EE5-41D3-A458-43F747C469A0}" destId="{667C750E-9ACB-4A25-A6E3-48BF8D8666C4}" srcOrd="0" destOrd="0" presId="urn:microsoft.com/office/officeart/2005/8/layout/orgChart1"/>
    <dgm:cxn modelId="{92C410B8-8F83-4018-87F9-3B791D7B4E59}" type="presParOf" srcId="{FC0B9B95-1EE5-41D3-A458-43F747C469A0}" destId="{DC171A55-51D3-4BCE-A196-4AFAB1DCCED8}" srcOrd="1" destOrd="0" presId="urn:microsoft.com/office/officeart/2005/8/layout/orgChart1"/>
    <dgm:cxn modelId="{C50517D3-4C29-40DB-B47A-0EA032AF1AC5}" type="presParOf" srcId="{DC171A55-51D3-4BCE-A196-4AFAB1DCCED8}" destId="{4FA71919-7D36-443B-8309-1FAD0F17409A}" srcOrd="0" destOrd="0" presId="urn:microsoft.com/office/officeart/2005/8/layout/orgChart1"/>
    <dgm:cxn modelId="{74E65BF1-C388-40E0-8DB2-F854DAE8051E}" type="presParOf" srcId="{4FA71919-7D36-443B-8309-1FAD0F17409A}" destId="{369F02C6-0134-4CB8-9E6D-0D54964B3D0E}" srcOrd="0" destOrd="0" presId="urn:microsoft.com/office/officeart/2005/8/layout/orgChart1"/>
    <dgm:cxn modelId="{052092FE-E604-4CEA-8F54-B585B2E8D251}" type="presParOf" srcId="{4FA71919-7D36-443B-8309-1FAD0F17409A}" destId="{C8A98D66-8E1D-42CE-8EF7-66C171BEEC11}" srcOrd="1" destOrd="0" presId="urn:microsoft.com/office/officeart/2005/8/layout/orgChart1"/>
    <dgm:cxn modelId="{0C86E5F2-C609-4EA9-A3F1-B140CEDB11BC}" type="presParOf" srcId="{DC171A55-51D3-4BCE-A196-4AFAB1DCCED8}" destId="{C5670AC2-8E47-4A02-8F28-38557BEE7DC5}" srcOrd="1" destOrd="0" presId="urn:microsoft.com/office/officeart/2005/8/layout/orgChart1"/>
    <dgm:cxn modelId="{F328C245-0AF1-40C1-B6EC-045A88565FA7}" type="presParOf" srcId="{C5670AC2-8E47-4A02-8F28-38557BEE7DC5}" destId="{2192352E-1473-4A8C-8BD8-9715BBFB547F}" srcOrd="0" destOrd="0" presId="urn:microsoft.com/office/officeart/2005/8/layout/orgChart1"/>
    <dgm:cxn modelId="{B05EFBC2-D8B2-421C-8AF7-E5FB1F712586}" type="presParOf" srcId="{C5670AC2-8E47-4A02-8F28-38557BEE7DC5}" destId="{3607A2D3-58D9-497D-A05E-C0E548A41EDE}" srcOrd="1" destOrd="0" presId="urn:microsoft.com/office/officeart/2005/8/layout/orgChart1"/>
    <dgm:cxn modelId="{95029D13-A0FE-4AAF-8F6E-295882DAD660}" type="presParOf" srcId="{3607A2D3-58D9-497D-A05E-C0E548A41EDE}" destId="{7E8F9A7B-B9E4-47B9-9DAC-AAE1F728482C}" srcOrd="0" destOrd="0" presId="urn:microsoft.com/office/officeart/2005/8/layout/orgChart1"/>
    <dgm:cxn modelId="{D526F85A-B983-4F71-98B0-EEC0DAFFB9FE}" type="presParOf" srcId="{7E8F9A7B-B9E4-47B9-9DAC-AAE1F728482C}" destId="{345E3DA2-2B90-480C-80ED-0315CA201E29}" srcOrd="0" destOrd="0" presId="urn:microsoft.com/office/officeart/2005/8/layout/orgChart1"/>
    <dgm:cxn modelId="{9A97DA4A-5368-457C-A9E3-C95CBD493F86}" type="presParOf" srcId="{7E8F9A7B-B9E4-47B9-9DAC-AAE1F728482C}" destId="{72753329-A072-404F-BEC5-8A757AA015B6}" srcOrd="1" destOrd="0" presId="urn:microsoft.com/office/officeart/2005/8/layout/orgChart1"/>
    <dgm:cxn modelId="{899D68F2-D934-4F3F-B957-A6EC2F7DC416}" type="presParOf" srcId="{3607A2D3-58D9-497D-A05E-C0E548A41EDE}" destId="{BDB2C4FB-7F83-4109-ACDD-CCF5ECA0E122}" srcOrd="1" destOrd="0" presId="urn:microsoft.com/office/officeart/2005/8/layout/orgChart1"/>
    <dgm:cxn modelId="{059BFF5B-8D60-4848-AAB0-D296DCD95A7A}" type="presParOf" srcId="{3607A2D3-58D9-497D-A05E-C0E548A41EDE}" destId="{5B01600C-818C-442D-BC63-DF7FC8B4C3FB}" srcOrd="2" destOrd="0" presId="urn:microsoft.com/office/officeart/2005/8/layout/orgChart1"/>
    <dgm:cxn modelId="{8678B7D8-D151-4CE6-977E-4B5AACA568CE}" type="presParOf" srcId="{C5670AC2-8E47-4A02-8F28-38557BEE7DC5}" destId="{1425D599-08CD-4766-9706-8B374A6A326E}" srcOrd="2" destOrd="0" presId="urn:microsoft.com/office/officeart/2005/8/layout/orgChart1"/>
    <dgm:cxn modelId="{A4DE0392-3F7D-43E5-903C-0DD9D65805E2}" type="presParOf" srcId="{C5670AC2-8E47-4A02-8F28-38557BEE7DC5}" destId="{53AA9E0C-A381-465D-9B8C-13CDDE9262B4}" srcOrd="3" destOrd="0" presId="urn:microsoft.com/office/officeart/2005/8/layout/orgChart1"/>
    <dgm:cxn modelId="{51F05359-2360-4971-A35B-A3A6637FC75F}" type="presParOf" srcId="{53AA9E0C-A381-465D-9B8C-13CDDE9262B4}" destId="{99FA4754-D575-47E6-9408-4EFE0AF6197C}" srcOrd="0" destOrd="0" presId="urn:microsoft.com/office/officeart/2005/8/layout/orgChart1"/>
    <dgm:cxn modelId="{128E7F2A-40D1-4033-83AF-0F68259855CB}" type="presParOf" srcId="{99FA4754-D575-47E6-9408-4EFE0AF6197C}" destId="{71E701CA-6D53-49AC-8000-0072976F0292}" srcOrd="0" destOrd="0" presId="urn:microsoft.com/office/officeart/2005/8/layout/orgChart1"/>
    <dgm:cxn modelId="{372E6F54-DC82-48C7-9AE4-1CCAA0DD9B7C}" type="presParOf" srcId="{99FA4754-D575-47E6-9408-4EFE0AF6197C}" destId="{AA113FE4-75A3-4E72-A6DA-DD5E4E0D4458}" srcOrd="1" destOrd="0" presId="urn:microsoft.com/office/officeart/2005/8/layout/orgChart1"/>
    <dgm:cxn modelId="{59797BA4-0A0E-4591-83D0-CDBD3880D2C8}" type="presParOf" srcId="{53AA9E0C-A381-465D-9B8C-13CDDE9262B4}" destId="{AAC556D5-12AF-4823-AF80-0DD857C7C9E4}" srcOrd="1" destOrd="0" presId="urn:microsoft.com/office/officeart/2005/8/layout/orgChart1"/>
    <dgm:cxn modelId="{EB2A7D94-C2A5-4AA2-B2AE-BC72B07BFAEA}" type="presParOf" srcId="{53AA9E0C-A381-465D-9B8C-13CDDE9262B4}" destId="{E326E482-83C7-44E0-87EF-E452F849F25B}" srcOrd="2" destOrd="0" presId="urn:microsoft.com/office/officeart/2005/8/layout/orgChart1"/>
    <dgm:cxn modelId="{2697813B-4937-43CF-ADFD-AAA8D34DBF8B}" type="presParOf" srcId="{C5670AC2-8E47-4A02-8F28-38557BEE7DC5}" destId="{958C5367-B103-4BC0-8F4E-CBD1482A2234}" srcOrd="4" destOrd="0" presId="urn:microsoft.com/office/officeart/2005/8/layout/orgChart1"/>
    <dgm:cxn modelId="{95A9A737-0826-456A-8318-F6491F069390}" type="presParOf" srcId="{C5670AC2-8E47-4A02-8F28-38557BEE7DC5}" destId="{107153F4-5162-428D-96CB-523832AA88A2}" srcOrd="5" destOrd="0" presId="urn:microsoft.com/office/officeart/2005/8/layout/orgChart1"/>
    <dgm:cxn modelId="{AD88FD3D-546A-4127-A773-725E5B89F30B}" type="presParOf" srcId="{107153F4-5162-428D-96CB-523832AA88A2}" destId="{B2134204-9848-4623-82DF-4A4A3AA68ECA}" srcOrd="0" destOrd="0" presId="urn:microsoft.com/office/officeart/2005/8/layout/orgChart1"/>
    <dgm:cxn modelId="{1459CED7-6A63-4988-918F-217CC129523D}" type="presParOf" srcId="{B2134204-9848-4623-82DF-4A4A3AA68ECA}" destId="{525F5831-F80C-4015-9B9B-8979CB0DD7EF}" srcOrd="0" destOrd="0" presId="urn:microsoft.com/office/officeart/2005/8/layout/orgChart1"/>
    <dgm:cxn modelId="{AF22BF89-2014-4780-81F4-8C6E211309A8}" type="presParOf" srcId="{B2134204-9848-4623-82DF-4A4A3AA68ECA}" destId="{CD6FCF4A-E93E-4EF6-9EA0-73EEBEAA0989}" srcOrd="1" destOrd="0" presId="urn:microsoft.com/office/officeart/2005/8/layout/orgChart1"/>
    <dgm:cxn modelId="{AFF1237D-93AC-437D-ABA0-DBD2716BD35A}" type="presParOf" srcId="{107153F4-5162-428D-96CB-523832AA88A2}" destId="{B1E20064-7B37-4FC3-A7FF-7C31518663C2}" srcOrd="1" destOrd="0" presId="urn:microsoft.com/office/officeart/2005/8/layout/orgChart1"/>
    <dgm:cxn modelId="{1098AA27-3697-4BD6-B1D8-5B1E32AD57C2}" type="presParOf" srcId="{107153F4-5162-428D-96CB-523832AA88A2}" destId="{0BA1EC1A-7E0E-4130-B214-21248FC05F47}" srcOrd="2" destOrd="0" presId="urn:microsoft.com/office/officeart/2005/8/layout/orgChart1"/>
    <dgm:cxn modelId="{63589078-3199-4543-80F8-3EFFA5E5A70C}" type="presParOf" srcId="{C5670AC2-8E47-4A02-8F28-38557BEE7DC5}" destId="{0597128C-005F-401B-BB8E-AB003C887739}" srcOrd="6" destOrd="0" presId="urn:microsoft.com/office/officeart/2005/8/layout/orgChart1"/>
    <dgm:cxn modelId="{9FD34F29-7915-4D83-8EFD-DFE526074712}" type="presParOf" srcId="{C5670AC2-8E47-4A02-8F28-38557BEE7DC5}" destId="{35BE4A1B-90FE-4A35-BC9E-A8227BE418A3}" srcOrd="7" destOrd="0" presId="urn:microsoft.com/office/officeart/2005/8/layout/orgChart1"/>
    <dgm:cxn modelId="{8B773F76-3A82-40F1-9543-7A21A3ECF668}" type="presParOf" srcId="{35BE4A1B-90FE-4A35-BC9E-A8227BE418A3}" destId="{EF84CA64-F438-4A50-853B-EE109CBCBADB}" srcOrd="0" destOrd="0" presId="urn:microsoft.com/office/officeart/2005/8/layout/orgChart1"/>
    <dgm:cxn modelId="{40844A6C-81A1-4F77-B3A0-680431A7E5D5}" type="presParOf" srcId="{EF84CA64-F438-4A50-853B-EE109CBCBADB}" destId="{CFE8F91D-A460-463E-8D39-91692F4225F8}" srcOrd="0" destOrd="0" presId="urn:microsoft.com/office/officeart/2005/8/layout/orgChart1"/>
    <dgm:cxn modelId="{DF31B618-6D28-46DA-A6EC-8C28DE8F863F}" type="presParOf" srcId="{EF84CA64-F438-4A50-853B-EE109CBCBADB}" destId="{D2133343-7D7C-41F4-BC4D-25804944A628}" srcOrd="1" destOrd="0" presId="urn:microsoft.com/office/officeart/2005/8/layout/orgChart1"/>
    <dgm:cxn modelId="{DCA494F0-B9EF-4FDE-AE3D-1086316A08E1}" type="presParOf" srcId="{35BE4A1B-90FE-4A35-BC9E-A8227BE418A3}" destId="{E2A02278-2C09-4F3E-AF21-B0E66E5A5E62}" srcOrd="1" destOrd="0" presId="urn:microsoft.com/office/officeart/2005/8/layout/orgChart1"/>
    <dgm:cxn modelId="{B8A98AB1-424C-48D8-B115-8B321BBDAD3E}" type="presParOf" srcId="{E2A02278-2C09-4F3E-AF21-B0E66E5A5E62}" destId="{C215512D-C6BB-4653-B03C-9D83C90854F8}" srcOrd="0" destOrd="0" presId="urn:microsoft.com/office/officeart/2005/8/layout/orgChart1"/>
    <dgm:cxn modelId="{D2389394-2632-4C86-B480-2969ECBBC129}" type="presParOf" srcId="{E2A02278-2C09-4F3E-AF21-B0E66E5A5E62}" destId="{D4860ABE-676C-4D22-A787-59DA218F7AFA}" srcOrd="1" destOrd="0" presId="urn:microsoft.com/office/officeart/2005/8/layout/orgChart1"/>
    <dgm:cxn modelId="{4897C2E5-4ADF-4A30-8B6E-0260ED8CCD62}" type="presParOf" srcId="{D4860ABE-676C-4D22-A787-59DA218F7AFA}" destId="{BBA272A0-459E-422C-8831-D50277FB618D}" srcOrd="0" destOrd="0" presId="urn:microsoft.com/office/officeart/2005/8/layout/orgChart1"/>
    <dgm:cxn modelId="{F2F7C3E9-9C5C-47D3-9184-6FD7D90FDF25}" type="presParOf" srcId="{BBA272A0-459E-422C-8831-D50277FB618D}" destId="{7CD164CD-44EE-4A3D-B302-77166D1E0D2E}" srcOrd="0" destOrd="0" presId="urn:microsoft.com/office/officeart/2005/8/layout/orgChart1"/>
    <dgm:cxn modelId="{C4B8EC73-DE1D-41E3-87C4-9A5B2FC11510}" type="presParOf" srcId="{BBA272A0-459E-422C-8831-D50277FB618D}" destId="{EBBEC3B8-AF38-420F-AB33-5EAC91633054}" srcOrd="1" destOrd="0" presId="urn:microsoft.com/office/officeart/2005/8/layout/orgChart1"/>
    <dgm:cxn modelId="{2C1CAD50-DCCE-42B0-BE8E-E79958A4351A}" type="presParOf" srcId="{D4860ABE-676C-4D22-A787-59DA218F7AFA}" destId="{5E50707D-3F53-47E0-AEB1-A4643C69AA42}" srcOrd="1" destOrd="0" presId="urn:microsoft.com/office/officeart/2005/8/layout/orgChart1"/>
    <dgm:cxn modelId="{0CFB8808-BEDC-4092-AB3C-710FEB1B05F7}" type="presParOf" srcId="{5E50707D-3F53-47E0-AEB1-A4643C69AA42}" destId="{4F68442E-3761-4B73-94CF-BD061036CD17}" srcOrd="0" destOrd="0" presId="urn:microsoft.com/office/officeart/2005/8/layout/orgChart1"/>
    <dgm:cxn modelId="{F208BF4E-4090-4F66-9DCE-1032070AA39B}" type="presParOf" srcId="{5E50707D-3F53-47E0-AEB1-A4643C69AA42}" destId="{450984C5-07B2-42E3-8D0C-35711FBD42B5}" srcOrd="1" destOrd="0" presId="urn:microsoft.com/office/officeart/2005/8/layout/orgChart1"/>
    <dgm:cxn modelId="{E66B3DA8-8A8F-4ECE-BF2D-AC5D24B0D0CD}" type="presParOf" srcId="{450984C5-07B2-42E3-8D0C-35711FBD42B5}" destId="{511D3168-46CB-416F-AAD0-CC24070EE283}" srcOrd="0" destOrd="0" presId="urn:microsoft.com/office/officeart/2005/8/layout/orgChart1"/>
    <dgm:cxn modelId="{35B6D6FB-3334-47CD-89F2-7B3DACBEA956}" type="presParOf" srcId="{511D3168-46CB-416F-AAD0-CC24070EE283}" destId="{4861A915-6FE8-4D43-B7E8-2601EB3DD35F}" srcOrd="0" destOrd="0" presId="urn:microsoft.com/office/officeart/2005/8/layout/orgChart1"/>
    <dgm:cxn modelId="{D43A23AA-BB18-40F7-B082-ED38B34874A6}" type="presParOf" srcId="{511D3168-46CB-416F-AAD0-CC24070EE283}" destId="{F79ADCDA-27D7-4882-B231-BB154F79647B}" srcOrd="1" destOrd="0" presId="urn:microsoft.com/office/officeart/2005/8/layout/orgChart1"/>
    <dgm:cxn modelId="{B4AF56ED-F71E-45BB-AA3C-37B849F1CAAA}" type="presParOf" srcId="{450984C5-07B2-42E3-8D0C-35711FBD42B5}" destId="{75B5180A-15E6-4B33-BEC3-65226C90DAB7}" srcOrd="1" destOrd="0" presId="urn:microsoft.com/office/officeart/2005/8/layout/orgChart1"/>
    <dgm:cxn modelId="{D70B923F-E175-4748-AA8D-AE234AC18FF4}" type="presParOf" srcId="{450984C5-07B2-42E3-8D0C-35711FBD42B5}" destId="{E2FC5F32-DC00-4C5A-A271-22CBFAEB03A0}" srcOrd="2" destOrd="0" presId="urn:microsoft.com/office/officeart/2005/8/layout/orgChart1"/>
    <dgm:cxn modelId="{8604E830-FA43-4B31-9AB2-A912A6BD8A03}" type="presParOf" srcId="{5E50707D-3F53-47E0-AEB1-A4643C69AA42}" destId="{377FD8C4-A4FC-44E2-B6F8-0458E7536E14}" srcOrd="2" destOrd="0" presId="urn:microsoft.com/office/officeart/2005/8/layout/orgChart1"/>
    <dgm:cxn modelId="{A8EBF9FC-0B6E-4D29-BA68-D3C05384FAD3}" type="presParOf" srcId="{5E50707D-3F53-47E0-AEB1-A4643C69AA42}" destId="{1A84225C-A8BF-48D2-8967-4E3AF5B0D09D}" srcOrd="3" destOrd="0" presId="urn:microsoft.com/office/officeart/2005/8/layout/orgChart1"/>
    <dgm:cxn modelId="{3C7E8955-6C99-4BAF-BBD9-B8BDF0A3EF89}" type="presParOf" srcId="{1A84225C-A8BF-48D2-8967-4E3AF5B0D09D}" destId="{D7538CBD-E3E9-4006-A44B-AF6FC2684394}" srcOrd="0" destOrd="0" presId="urn:microsoft.com/office/officeart/2005/8/layout/orgChart1"/>
    <dgm:cxn modelId="{C8E069E7-D324-4DBF-8CB2-B7D62412841B}" type="presParOf" srcId="{D7538CBD-E3E9-4006-A44B-AF6FC2684394}" destId="{612068F2-3A50-4C6F-B35E-850C68962D71}" srcOrd="0" destOrd="0" presId="urn:microsoft.com/office/officeart/2005/8/layout/orgChart1"/>
    <dgm:cxn modelId="{2E4F0DB2-56AD-4F2A-B93E-E771B1C37256}" type="presParOf" srcId="{D7538CBD-E3E9-4006-A44B-AF6FC2684394}" destId="{ADD5125F-01F0-4F09-82F9-9E8F0BD1D988}" srcOrd="1" destOrd="0" presId="urn:microsoft.com/office/officeart/2005/8/layout/orgChart1"/>
    <dgm:cxn modelId="{5474D446-9848-4CD2-B35A-247AF14AD481}" type="presParOf" srcId="{1A84225C-A8BF-48D2-8967-4E3AF5B0D09D}" destId="{C25EBA95-B1F1-46CF-85DB-5ED0016DA745}" srcOrd="1" destOrd="0" presId="urn:microsoft.com/office/officeart/2005/8/layout/orgChart1"/>
    <dgm:cxn modelId="{895FE58D-C259-43AB-8366-DD5B580D37D5}" type="presParOf" srcId="{1A84225C-A8BF-48D2-8967-4E3AF5B0D09D}" destId="{A7FFB1CF-8FE1-4B95-878A-E2B977F4D768}" srcOrd="2" destOrd="0" presId="urn:microsoft.com/office/officeart/2005/8/layout/orgChart1"/>
    <dgm:cxn modelId="{1016FA10-928D-43FA-BEE4-C03471D4ED30}" type="presParOf" srcId="{D4860ABE-676C-4D22-A787-59DA218F7AFA}" destId="{407DE6F1-D8B7-4DBA-944F-989036727A11}" srcOrd="2" destOrd="0" presId="urn:microsoft.com/office/officeart/2005/8/layout/orgChart1"/>
    <dgm:cxn modelId="{5358144C-C0E4-4042-857F-8B93C1371AA7}" type="presParOf" srcId="{35BE4A1B-90FE-4A35-BC9E-A8227BE418A3}" destId="{E425EE3E-2C39-4EBB-939D-C5446C10F9E0}" srcOrd="2" destOrd="0" presId="urn:microsoft.com/office/officeart/2005/8/layout/orgChart1"/>
    <dgm:cxn modelId="{B8EACBB9-C266-4AFD-8C0C-D1B56AACD11C}" type="presParOf" srcId="{DC171A55-51D3-4BCE-A196-4AFAB1DCCED8}" destId="{555D0B5E-8F1E-43B7-9E8B-D37A32E67F08}" srcOrd="2" destOrd="0" presId="urn:microsoft.com/office/officeart/2005/8/layout/orgChart1"/>
    <dgm:cxn modelId="{54127F2C-F128-4520-8618-42A83CCA5B08}" type="presParOf" srcId="{9FFDAADA-1B7A-4134-93DE-6A4BBBE555F2}" destId="{350EA1EE-D757-40BF-BA0A-BE11D8678C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992F02-6805-4FB5-8859-8E6AD9406A0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74770D-9D5B-43B3-95D7-9BE420D0603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Steven Jordan</a:t>
          </a:r>
        </a:p>
        <a:p>
          <a: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User Support Specialist</a:t>
          </a:r>
        </a:p>
      </dgm:t>
    </dgm:pt>
    <dgm:pt modelId="{699235E2-E022-4C33-84C9-A6F5A89DD512}" type="parTrans" cxnId="{7DDB1D5B-A074-47A9-B3DF-CB05BBCED540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 sz="140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8FF76028-7563-4C25-8B58-5C2C93A35520}" type="sibTrans" cxnId="{7DDB1D5B-A074-47A9-B3DF-CB05BBCED540}">
      <dgm:prSet/>
      <dgm:spPr/>
      <dgm:t>
        <a:bodyPr/>
        <a:lstStyle/>
        <a:p>
          <a:endParaRPr lang="en-US"/>
        </a:p>
      </dgm:t>
    </dgm:pt>
    <dgm:pt modelId="{70868966-77AF-4F24-A873-1808FFA0F99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Allen Crowe</a:t>
          </a:r>
        </a:p>
        <a:p>
          <a: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Network and Systems Mgr</a:t>
          </a:r>
        </a:p>
      </dgm:t>
    </dgm:pt>
    <dgm:pt modelId="{7ABD3F65-60ED-488A-A5A8-F79AF593D9F6}" type="parTrans" cxnId="{C5CE20BC-0170-4AFC-95E6-4CC1833B472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 sz="140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6436EF5E-6023-46E4-83F3-B4D61F6C4BC0}" type="sibTrans" cxnId="{C5CE20BC-0170-4AFC-95E6-4CC1833B4721}">
      <dgm:prSet/>
      <dgm:spPr/>
      <dgm:t>
        <a:bodyPr/>
        <a:lstStyle/>
        <a:p>
          <a:endParaRPr lang="en-US"/>
        </a:p>
      </dgm:t>
    </dgm:pt>
    <dgm:pt modelId="{9DEF884E-B294-43AE-AC4B-BD19077C3FA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Randolph Franklin</a:t>
          </a:r>
        </a:p>
        <a:p>
          <a: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User Support Manager</a:t>
          </a:r>
        </a:p>
      </dgm:t>
    </dgm:pt>
    <dgm:pt modelId="{728A256C-6EFF-458C-8FA8-E47888561AFB}" type="parTrans" cxnId="{C881CF6D-9B3B-4D40-8FE9-C3FB303C73BB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 sz="140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F5211B5A-845C-43FC-86B4-91CD7D506AA9}" type="sibTrans" cxnId="{C881CF6D-9B3B-4D40-8FE9-C3FB303C73BB}">
      <dgm:prSet/>
      <dgm:spPr/>
      <dgm:t>
        <a:bodyPr/>
        <a:lstStyle/>
        <a:p>
          <a:endParaRPr lang="en-US"/>
        </a:p>
      </dgm:t>
    </dgm:pt>
    <dgm:pt modelId="{82476466-C35E-4F00-BD82-C46C8659739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Lee Hallman</a:t>
          </a:r>
        </a:p>
        <a:p>
          <a: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Sciences IT Support Mgr</a:t>
          </a:r>
        </a:p>
      </dgm:t>
    </dgm:pt>
    <dgm:pt modelId="{AF45B5C6-40DA-4BC1-ADA0-C39C4A4F5FCF}" type="parTrans" cxnId="{E0369693-ECE4-485C-9FBB-653224E56AA2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 sz="140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42D0356F-3108-4D58-97B4-501E87DB2B44}" type="sibTrans" cxnId="{E0369693-ECE4-485C-9FBB-653224E56AA2}">
      <dgm:prSet/>
      <dgm:spPr/>
      <dgm:t>
        <a:bodyPr/>
        <a:lstStyle/>
        <a:p>
          <a:endParaRPr lang="en-US"/>
        </a:p>
      </dgm:t>
    </dgm:pt>
    <dgm:pt modelId="{D596C3EC-48E3-40E2-B34B-8161F02CA9A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Richard Kemp</a:t>
          </a:r>
        </a:p>
        <a:p>
          <a: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Instr Desktop Support Specialist</a:t>
          </a:r>
        </a:p>
      </dgm:t>
    </dgm:pt>
    <dgm:pt modelId="{59129A1B-0F5F-45CB-A199-820B1A56955F}" type="parTrans" cxnId="{E61E4714-5D59-4544-91C4-6752F078EC4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 sz="140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50982D18-9A9E-4863-B813-3F8F9312869D}" type="sibTrans" cxnId="{E61E4714-5D59-4544-91C4-6752F078EC41}">
      <dgm:prSet/>
      <dgm:spPr/>
      <dgm:t>
        <a:bodyPr/>
        <a:lstStyle/>
        <a:p>
          <a:endParaRPr lang="en-US"/>
        </a:p>
      </dgm:t>
    </dgm:pt>
    <dgm:pt modelId="{12D41B7F-CE6D-4F58-AF59-294E8A42BE8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Tavish Josey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User Support Specialist</a:t>
          </a:r>
        </a:p>
      </dgm:t>
    </dgm:pt>
    <dgm:pt modelId="{71CFAA2D-4506-49B1-AD3F-F189E5497373}" type="parTrans" cxnId="{DA4D5EA1-B811-418C-ACC8-C5440C2CCDD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 sz="140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575C7794-AE55-4971-88F1-7885340787A5}" type="sibTrans" cxnId="{DA4D5EA1-B811-418C-ACC8-C5440C2CCDD1}">
      <dgm:prSet/>
      <dgm:spPr/>
      <dgm:t>
        <a:bodyPr/>
        <a:lstStyle/>
        <a:p>
          <a:endParaRPr lang="en-US"/>
        </a:p>
      </dgm:t>
    </dgm:pt>
    <dgm:pt modelId="{8D8B0254-B312-44A5-8513-C0079D4A95E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Felicia Smalls</a:t>
          </a:r>
        </a:p>
        <a:p>
          <a: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Operations Mgr</a:t>
          </a:r>
        </a:p>
      </dgm:t>
    </dgm:pt>
    <dgm:pt modelId="{235E9FB2-7ABA-4AF6-AC94-D8A8BAACD33D}" type="parTrans" cxnId="{D81747CF-B439-43D4-8004-1D143A3C9485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 sz="140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1B31BD29-AADA-4909-9E6B-DE9536AFF93B}" type="sibTrans" cxnId="{D81747CF-B439-43D4-8004-1D143A3C9485}">
      <dgm:prSet/>
      <dgm:spPr/>
      <dgm:t>
        <a:bodyPr/>
        <a:lstStyle/>
        <a:p>
          <a:endParaRPr lang="en-US"/>
        </a:p>
      </dgm:t>
    </dgm:pt>
    <dgm:pt modelId="{FC4BD347-2E08-4E89-83FD-962E8DDFD33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Da'Shawn Robinson</a:t>
          </a:r>
          <a:b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Evening Oper Mgr</a:t>
          </a:r>
        </a:p>
      </dgm:t>
    </dgm:pt>
    <dgm:pt modelId="{DD4F8725-949E-48EF-B9DC-65E81930DEFC}" type="parTrans" cxnId="{E193063C-A253-41B8-A8F4-3591712EFA30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 sz="1400"/>
        </a:p>
      </dgm:t>
    </dgm:pt>
    <dgm:pt modelId="{F1EFD329-B582-41EC-9176-D1BDDC9A5C0E}" type="sibTrans" cxnId="{E193063C-A253-41B8-A8F4-3591712EFA30}">
      <dgm:prSet/>
      <dgm:spPr/>
      <dgm:t>
        <a:bodyPr/>
        <a:lstStyle/>
        <a:p>
          <a:endParaRPr lang="en-US"/>
        </a:p>
      </dgm:t>
    </dgm:pt>
    <dgm:pt modelId="{EA6217FB-C133-424C-8242-2099ED0354F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Robert Heller</a:t>
          </a:r>
        </a:p>
        <a:p>
          <a: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Info Systems Support Specialist</a:t>
          </a:r>
        </a:p>
      </dgm:t>
    </dgm:pt>
    <dgm:pt modelId="{BD42A9C4-FD16-4C16-94CB-C8AD8C8A00CD}" type="parTrans" cxnId="{0A5B010D-E30E-4476-89BC-3FCA3A01ECFE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 sz="1400"/>
        </a:p>
      </dgm:t>
    </dgm:pt>
    <dgm:pt modelId="{342B6C47-0574-473D-B84C-5DAA0A91BBB6}" type="sibTrans" cxnId="{0A5B010D-E30E-4476-89BC-3FCA3A01ECFE}">
      <dgm:prSet/>
      <dgm:spPr/>
      <dgm:t>
        <a:bodyPr/>
        <a:lstStyle/>
        <a:p>
          <a:endParaRPr lang="en-US"/>
        </a:p>
      </dgm:t>
    </dgm:pt>
    <dgm:pt modelId="{54F8D94B-9409-4100-8EE7-4F5ABCEE9E0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Luis Canales</a:t>
          </a:r>
        </a:p>
        <a:p>
          <a: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PC/Mac Support </a:t>
          </a:r>
        </a:p>
      </dgm:t>
    </dgm:pt>
    <dgm:pt modelId="{C71968A4-CCF4-42A6-9308-7B427978E8D5}" type="parTrans" cxnId="{A5B68C9F-93D1-4056-AC59-56B9533A746D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 sz="1400"/>
        </a:p>
      </dgm:t>
    </dgm:pt>
    <dgm:pt modelId="{A7719FD5-FADD-44EB-9724-69B4F06FD5EA}" type="sibTrans" cxnId="{A5B68C9F-93D1-4056-AC59-56B9533A746D}">
      <dgm:prSet/>
      <dgm:spPr/>
      <dgm:t>
        <a:bodyPr/>
        <a:lstStyle/>
        <a:p>
          <a:endParaRPr lang="en-US"/>
        </a:p>
      </dgm:t>
    </dgm:pt>
    <dgm:pt modelId="{38285546-D92C-49A0-AD54-02CB0AD79ED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David Mullaney</a:t>
          </a:r>
        </a:p>
        <a:p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Information Technology Services</a:t>
          </a:r>
        </a:p>
      </dgm:t>
    </dgm:pt>
    <dgm:pt modelId="{384EB694-8617-4897-9090-758062007973}" type="sibTrans" cxnId="{F92B0A52-2CA7-4601-911C-DF919696F1A8}">
      <dgm:prSet/>
      <dgm:spPr/>
      <dgm:t>
        <a:bodyPr/>
        <a:lstStyle/>
        <a:p>
          <a:endParaRPr lang="en-US"/>
        </a:p>
      </dgm:t>
    </dgm:pt>
    <dgm:pt modelId="{343C60C5-69BA-45C7-853C-82B9690050AF}" type="parTrans" cxnId="{F92B0A52-2CA7-4601-911C-DF919696F1A8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 sz="100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454C0D7A-609E-4B82-95C8-5068EF92489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William D’angelo</a:t>
          </a:r>
        </a:p>
        <a:p>
          <a: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Senior Desktop Support Administrator</a:t>
          </a:r>
        </a:p>
      </dgm:t>
    </dgm:pt>
    <dgm:pt modelId="{5D3B1C61-299E-4C66-BF9F-A859EB564778}" type="parTrans" cxnId="{C0FE1307-1EB5-4F86-9B5D-EA2F02BCCA69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AF87BA7F-A852-48B0-9657-DD21143C744C}" type="sibTrans" cxnId="{C0FE1307-1EB5-4F86-9B5D-EA2F02BCCA69}">
      <dgm:prSet/>
      <dgm:spPr/>
      <dgm:t>
        <a:bodyPr/>
        <a:lstStyle/>
        <a:p>
          <a:endParaRPr lang="en-US"/>
        </a:p>
      </dgm:t>
    </dgm:pt>
    <dgm:pt modelId="{2C693E21-0DD0-4A79-B280-8FC15960799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Bill Amick</a:t>
          </a:r>
        </a:p>
        <a:p>
          <a: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User Support Specialist</a:t>
          </a:r>
        </a:p>
      </dgm:t>
    </dgm:pt>
    <dgm:pt modelId="{94505427-929D-4F61-957E-4175DF5834EF}" type="parTrans" cxnId="{7BA086F1-F204-4100-9E7D-CBD896E717DA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39D5DBBA-FB92-40D5-ACEB-1DC7B520695E}" type="sibTrans" cxnId="{7BA086F1-F204-4100-9E7D-CBD896E717DA}">
      <dgm:prSet/>
      <dgm:spPr/>
      <dgm:t>
        <a:bodyPr/>
        <a:lstStyle/>
        <a:p>
          <a:endParaRPr lang="en-US"/>
        </a:p>
      </dgm:t>
    </dgm:pt>
    <dgm:pt modelId="{FD879E6C-F221-9B41-B2B3-94A6C40A35A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Vacant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Technology Support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4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(Math/Stats)</a:t>
          </a:r>
        </a:p>
      </dgm:t>
    </dgm:pt>
    <dgm:pt modelId="{471DC79D-14DB-8847-BD5C-1D098E390010}" type="parTrans" cxnId="{CB9C8393-D114-B147-B04A-2D15E16BBC85}">
      <dgm:prSet/>
      <dgm:spPr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17FBF325-6237-EF49-A2B8-B5A3708C1450}" type="sibTrans" cxnId="{CB9C8393-D114-B147-B04A-2D15E16BBC85}">
      <dgm:prSet/>
      <dgm:spPr/>
      <dgm:t>
        <a:bodyPr/>
        <a:lstStyle/>
        <a:p>
          <a:endParaRPr lang="en-US"/>
        </a:p>
      </dgm:t>
    </dgm:pt>
    <dgm:pt modelId="{229B9FD4-E1D5-4A2A-8FB7-416CF1AEBA08}">
      <dgm:prSet custT="1"/>
      <dgm:spPr>
        <a:solidFill>
          <a:schemeClr val="bg1">
            <a:lumMod val="65000"/>
          </a:schemeClr>
        </a:solidFill>
        <a:ln w="9525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Ashley Maciaszek</a:t>
          </a:r>
        </a:p>
        <a:p>
          <a:r>
            <a:rPr lang="en-US" sz="1400" b="0" dirty="0">
              <a:solidFill>
                <a:schemeClr val="tx1"/>
              </a:solidFill>
              <a:latin typeface="Arial Narrow" panose="020B0606020202030204" pitchFamily="34" charset="0"/>
            </a:rPr>
            <a:t>Assistant Dean for Finance &amp; Operations</a:t>
          </a:r>
        </a:p>
      </dgm:t>
    </dgm:pt>
    <dgm:pt modelId="{554289A1-6843-4DF9-A4F4-1D2DD73B3D6D}" type="parTrans" cxnId="{5B1C07C6-D25D-48B4-B1E9-8FAA9DB1CE49}">
      <dgm:prSet/>
      <dgm:spPr/>
      <dgm:t>
        <a:bodyPr/>
        <a:lstStyle/>
        <a:p>
          <a:endParaRPr lang="en-US"/>
        </a:p>
      </dgm:t>
    </dgm:pt>
    <dgm:pt modelId="{D4787867-F16D-4F8E-ADD8-BB74B1E3833A}" type="sibTrans" cxnId="{5B1C07C6-D25D-48B4-B1E9-8FAA9DB1CE49}">
      <dgm:prSet/>
      <dgm:spPr/>
      <dgm:t>
        <a:bodyPr/>
        <a:lstStyle/>
        <a:p>
          <a:endParaRPr lang="en-US"/>
        </a:p>
      </dgm:t>
    </dgm:pt>
    <dgm:pt modelId="{D942266A-49DD-41E4-822D-C4E08B38775D}" type="pres">
      <dgm:prSet presAssocID="{34992F02-6805-4FB5-8859-8E6AD9406A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A5E4C4A-43E3-48A5-A826-AC2744DF0CB5}" type="pres">
      <dgm:prSet presAssocID="{229B9FD4-E1D5-4A2A-8FB7-416CF1AEBA08}" presName="hierRoot1" presStyleCnt="0">
        <dgm:presLayoutVars>
          <dgm:hierBranch val="init"/>
        </dgm:presLayoutVars>
      </dgm:prSet>
      <dgm:spPr/>
    </dgm:pt>
    <dgm:pt modelId="{BAF3DA44-41C6-4323-8576-E9415F06CD94}" type="pres">
      <dgm:prSet presAssocID="{229B9FD4-E1D5-4A2A-8FB7-416CF1AEBA08}" presName="rootComposite1" presStyleCnt="0"/>
      <dgm:spPr/>
    </dgm:pt>
    <dgm:pt modelId="{17E3B6B0-CC15-4B2C-AD94-71092D79B903}" type="pres">
      <dgm:prSet presAssocID="{229B9FD4-E1D5-4A2A-8FB7-416CF1AEBA08}" presName="rootText1" presStyleLbl="node0" presStyleIdx="0" presStyleCnt="1" custScaleX="125652" custScaleY="113086">
        <dgm:presLayoutVars>
          <dgm:chPref val="3"/>
        </dgm:presLayoutVars>
      </dgm:prSet>
      <dgm:spPr/>
    </dgm:pt>
    <dgm:pt modelId="{F9C7A8F1-0131-40BD-9382-A6EDF1738C03}" type="pres">
      <dgm:prSet presAssocID="{229B9FD4-E1D5-4A2A-8FB7-416CF1AEBA08}" presName="rootConnector1" presStyleLbl="node1" presStyleIdx="0" presStyleCnt="0"/>
      <dgm:spPr/>
    </dgm:pt>
    <dgm:pt modelId="{36B6EB9F-C66B-420D-A802-0BA4E0C03AC9}" type="pres">
      <dgm:prSet presAssocID="{229B9FD4-E1D5-4A2A-8FB7-416CF1AEBA08}" presName="hierChild2" presStyleCnt="0"/>
      <dgm:spPr/>
    </dgm:pt>
    <dgm:pt modelId="{6E73445A-0C3E-41CE-B005-CE139D2BC718}" type="pres">
      <dgm:prSet presAssocID="{343C60C5-69BA-45C7-853C-82B9690050AF}" presName="Name37" presStyleLbl="parChTrans1D2" presStyleIdx="0" presStyleCnt="1"/>
      <dgm:spPr/>
    </dgm:pt>
    <dgm:pt modelId="{9868E4AC-41CC-42E8-9878-84B445104AB9}" type="pres">
      <dgm:prSet presAssocID="{38285546-D92C-49A0-AD54-02CB0AD79ED1}" presName="hierRoot2" presStyleCnt="0">
        <dgm:presLayoutVars>
          <dgm:hierBranch val="init"/>
        </dgm:presLayoutVars>
      </dgm:prSet>
      <dgm:spPr/>
    </dgm:pt>
    <dgm:pt modelId="{51922F20-28E7-41FD-8479-773D783F7747}" type="pres">
      <dgm:prSet presAssocID="{38285546-D92C-49A0-AD54-02CB0AD79ED1}" presName="rootComposite" presStyleCnt="0"/>
      <dgm:spPr/>
    </dgm:pt>
    <dgm:pt modelId="{062C30AF-215D-48A8-8C89-46EB54FB08C9}" type="pres">
      <dgm:prSet presAssocID="{38285546-D92C-49A0-AD54-02CB0AD79ED1}" presName="rootText" presStyleLbl="node2" presStyleIdx="0" presStyleCnt="1" custScaleX="105452" custScaleY="111435">
        <dgm:presLayoutVars>
          <dgm:chPref val="3"/>
        </dgm:presLayoutVars>
      </dgm:prSet>
      <dgm:spPr/>
    </dgm:pt>
    <dgm:pt modelId="{21D67BA9-CCBB-4FB2-90DE-391EAE4E0BE4}" type="pres">
      <dgm:prSet presAssocID="{38285546-D92C-49A0-AD54-02CB0AD79ED1}" presName="rootConnector" presStyleLbl="node2" presStyleIdx="0" presStyleCnt="1"/>
      <dgm:spPr/>
    </dgm:pt>
    <dgm:pt modelId="{06037EA7-C683-4176-ACBB-6D69E66870D4}" type="pres">
      <dgm:prSet presAssocID="{38285546-D92C-49A0-AD54-02CB0AD79ED1}" presName="hierChild4" presStyleCnt="0"/>
      <dgm:spPr/>
    </dgm:pt>
    <dgm:pt modelId="{426FC71C-B3A8-4C70-BEE8-772DF22B9E9A}" type="pres">
      <dgm:prSet presAssocID="{7ABD3F65-60ED-488A-A5A8-F79AF593D9F6}" presName="Name37" presStyleLbl="parChTrans1D3" presStyleIdx="0" presStyleCnt="5"/>
      <dgm:spPr/>
    </dgm:pt>
    <dgm:pt modelId="{0A7C6741-5DFE-4204-8384-21C115C9A9C2}" type="pres">
      <dgm:prSet presAssocID="{70868966-77AF-4F24-A873-1808FFA0F997}" presName="hierRoot2" presStyleCnt="0">
        <dgm:presLayoutVars>
          <dgm:hierBranch val="hang"/>
        </dgm:presLayoutVars>
      </dgm:prSet>
      <dgm:spPr/>
    </dgm:pt>
    <dgm:pt modelId="{4AC4B538-D521-479F-BF90-516F1E954C70}" type="pres">
      <dgm:prSet presAssocID="{70868966-77AF-4F24-A873-1808FFA0F997}" presName="rootComposite" presStyleCnt="0"/>
      <dgm:spPr/>
    </dgm:pt>
    <dgm:pt modelId="{148FE7B8-4BB5-4067-B195-7A5C9DCC52E4}" type="pres">
      <dgm:prSet presAssocID="{70868966-77AF-4F24-A873-1808FFA0F997}" presName="rootText" presStyleLbl="node3" presStyleIdx="0" presStyleCnt="5" custScaleX="74947" custScaleY="176098" custLinFactNeighborX="10211" custLinFactNeighborY="20747">
        <dgm:presLayoutVars>
          <dgm:chPref val="3"/>
        </dgm:presLayoutVars>
      </dgm:prSet>
      <dgm:spPr/>
    </dgm:pt>
    <dgm:pt modelId="{B7CCC79C-8ECC-4452-BCB5-F594B1FF1A53}" type="pres">
      <dgm:prSet presAssocID="{70868966-77AF-4F24-A873-1808FFA0F997}" presName="rootConnector" presStyleLbl="node3" presStyleIdx="0" presStyleCnt="5"/>
      <dgm:spPr/>
    </dgm:pt>
    <dgm:pt modelId="{E44387AA-C2F1-4180-90C9-2E1AE4EBD1D6}" type="pres">
      <dgm:prSet presAssocID="{70868966-77AF-4F24-A873-1808FFA0F997}" presName="hierChild4" presStyleCnt="0"/>
      <dgm:spPr/>
    </dgm:pt>
    <dgm:pt modelId="{9B6A8A0E-B795-45DC-B355-84D07C6FA813}" type="pres">
      <dgm:prSet presAssocID="{70868966-77AF-4F24-A873-1808FFA0F997}" presName="hierChild5" presStyleCnt="0"/>
      <dgm:spPr/>
    </dgm:pt>
    <dgm:pt modelId="{0D8650A9-5FEA-4403-8FCB-318858D0B0C3}" type="pres">
      <dgm:prSet presAssocID="{728A256C-6EFF-458C-8FA8-E47888561AFB}" presName="Name37" presStyleLbl="parChTrans1D3" presStyleIdx="1" presStyleCnt="5"/>
      <dgm:spPr/>
    </dgm:pt>
    <dgm:pt modelId="{CCC76F78-A63E-4A93-8E01-62ACF550CE11}" type="pres">
      <dgm:prSet presAssocID="{9DEF884E-B294-43AE-AC4B-BD19077C3FA0}" presName="hierRoot2" presStyleCnt="0">
        <dgm:presLayoutVars>
          <dgm:hierBranch/>
        </dgm:presLayoutVars>
      </dgm:prSet>
      <dgm:spPr/>
    </dgm:pt>
    <dgm:pt modelId="{33E3CD6F-0E05-4DCD-AE89-6D73BFB28DDA}" type="pres">
      <dgm:prSet presAssocID="{9DEF884E-B294-43AE-AC4B-BD19077C3FA0}" presName="rootComposite" presStyleCnt="0"/>
      <dgm:spPr/>
    </dgm:pt>
    <dgm:pt modelId="{6BAF3D00-181C-4C5C-8162-7FBA8B9C1B96}" type="pres">
      <dgm:prSet presAssocID="{9DEF884E-B294-43AE-AC4B-BD19077C3FA0}" presName="rootText" presStyleLbl="node3" presStyleIdx="1" presStyleCnt="5" custScaleX="74947" custScaleY="176098" custLinFactNeighborX="21247" custLinFactNeighborY="20916">
        <dgm:presLayoutVars>
          <dgm:chPref val="3"/>
        </dgm:presLayoutVars>
      </dgm:prSet>
      <dgm:spPr/>
    </dgm:pt>
    <dgm:pt modelId="{22D795F6-BDF2-4BE5-A1B2-DE5B0C6CE6E3}" type="pres">
      <dgm:prSet presAssocID="{9DEF884E-B294-43AE-AC4B-BD19077C3FA0}" presName="rootConnector" presStyleLbl="node3" presStyleIdx="1" presStyleCnt="5"/>
      <dgm:spPr/>
    </dgm:pt>
    <dgm:pt modelId="{24BA18B7-1670-41B8-81DD-79CC3FAB22F1}" type="pres">
      <dgm:prSet presAssocID="{9DEF884E-B294-43AE-AC4B-BD19077C3FA0}" presName="hierChild4" presStyleCnt="0"/>
      <dgm:spPr/>
    </dgm:pt>
    <dgm:pt modelId="{37F2CA39-3084-4968-9CB1-16549E81DA81}" type="pres">
      <dgm:prSet presAssocID="{94505427-929D-4F61-957E-4175DF5834EF}" presName="Name35" presStyleLbl="parChTrans1D4" presStyleIdx="0" presStyleCnt="8"/>
      <dgm:spPr/>
    </dgm:pt>
    <dgm:pt modelId="{B8C5BDB3-AF51-4944-86E5-4120E0D7862F}" type="pres">
      <dgm:prSet presAssocID="{2C693E21-0DD0-4A79-B280-8FC159607992}" presName="hierRoot2" presStyleCnt="0">
        <dgm:presLayoutVars>
          <dgm:hierBranch val="init"/>
        </dgm:presLayoutVars>
      </dgm:prSet>
      <dgm:spPr/>
    </dgm:pt>
    <dgm:pt modelId="{99ADB244-98E5-4ABF-8C90-C87B699853D0}" type="pres">
      <dgm:prSet presAssocID="{2C693E21-0DD0-4A79-B280-8FC159607992}" presName="rootComposite" presStyleCnt="0"/>
      <dgm:spPr/>
    </dgm:pt>
    <dgm:pt modelId="{C73E114F-96E7-4F30-B952-67E6BF2799CE}" type="pres">
      <dgm:prSet presAssocID="{2C693E21-0DD0-4A79-B280-8FC159607992}" presName="rootText" presStyleLbl="node4" presStyleIdx="0" presStyleCnt="8" custScaleX="74524" custScaleY="176045" custLinFactNeighborX="25173" custLinFactNeighborY="19213">
        <dgm:presLayoutVars>
          <dgm:chPref val="3"/>
        </dgm:presLayoutVars>
      </dgm:prSet>
      <dgm:spPr/>
    </dgm:pt>
    <dgm:pt modelId="{33AA0351-86AD-469B-B0C6-C29B2A065FDE}" type="pres">
      <dgm:prSet presAssocID="{2C693E21-0DD0-4A79-B280-8FC159607992}" presName="rootConnector" presStyleLbl="node4" presStyleIdx="0" presStyleCnt="8"/>
      <dgm:spPr/>
    </dgm:pt>
    <dgm:pt modelId="{16570CB4-78E9-46B2-92C9-892D944580AB}" type="pres">
      <dgm:prSet presAssocID="{2C693E21-0DD0-4A79-B280-8FC159607992}" presName="hierChild4" presStyleCnt="0"/>
      <dgm:spPr/>
    </dgm:pt>
    <dgm:pt modelId="{84692B5E-1775-4DD9-A312-3106053E4051}" type="pres">
      <dgm:prSet presAssocID="{2C693E21-0DD0-4A79-B280-8FC159607992}" presName="hierChild5" presStyleCnt="0"/>
      <dgm:spPr/>
    </dgm:pt>
    <dgm:pt modelId="{2D76511F-2DD1-443D-B467-BE503AABC23F}" type="pres">
      <dgm:prSet presAssocID="{699235E2-E022-4C33-84C9-A6F5A89DD512}" presName="Name35" presStyleLbl="parChTrans1D4" presStyleIdx="1" presStyleCnt="8"/>
      <dgm:spPr/>
    </dgm:pt>
    <dgm:pt modelId="{60964202-4BB0-4B6D-99C8-EE34C456A168}" type="pres">
      <dgm:prSet presAssocID="{E674770D-9D5B-43B3-95D7-9BE420D0603C}" presName="hierRoot2" presStyleCnt="0">
        <dgm:presLayoutVars>
          <dgm:hierBranch val="hang"/>
        </dgm:presLayoutVars>
      </dgm:prSet>
      <dgm:spPr/>
    </dgm:pt>
    <dgm:pt modelId="{A663BBB5-0410-4287-A1A0-9324E74372A9}" type="pres">
      <dgm:prSet presAssocID="{E674770D-9D5B-43B3-95D7-9BE420D0603C}" presName="rootComposite" presStyleCnt="0"/>
      <dgm:spPr/>
    </dgm:pt>
    <dgm:pt modelId="{D0EE83E9-703B-4D4A-965E-0944C97D1C16}" type="pres">
      <dgm:prSet presAssocID="{E674770D-9D5B-43B3-95D7-9BE420D0603C}" presName="rootText" presStyleLbl="node4" presStyleIdx="1" presStyleCnt="8" custScaleX="74947" custScaleY="176098" custLinFactNeighborX="21243" custLinFactNeighborY="20768">
        <dgm:presLayoutVars>
          <dgm:chPref val="3"/>
        </dgm:presLayoutVars>
      </dgm:prSet>
      <dgm:spPr/>
    </dgm:pt>
    <dgm:pt modelId="{6F55DC1E-FF6D-4DAC-8D09-C120188E800C}" type="pres">
      <dgm:prSet presAssocID="{E674770D-9D5B-43B3-95D7-9BE420D0603C}" presName="rootConnector" presStyleLbl="node4" presStyleIdx="1" presStyleCnt="8"/>
      <dgm:spPr/>
    </dgm:pt>
    <dgm:pt modelId="{4CDBE14C-EA92-4D3D-953D-21097776ED73}" type="pres">
      <dgm:prSet presAssocID="{E674770D-9D5B-43B3-95D7-9BE420D0603C}" presName="hierChild4" presStyleCnt="0"/>
      <dgm:spPr/>
    </dgm:pt>
    <dgm:pt modelId="{9803FA97-D75F-488A-8AE1-A18646217E3C}" type="pres">
      <dgm:prSet presAssocID="{E674770D-9D5B-43B3-95D7-9BE420D0603C}" presName="hierChild5" presStyleCnt="0"/>
      <dgm:spPr/>
    </dgm:pt>
    <dgm:pt modelId="{4DBB79EE-822E-4738-9657-06AFC8609E3A}" type="pres">
      <dgm:prSet presAssocID="{71CFAA2D-4506-49B1-AD3F-F189E5497373}" presName="Name35" presStyleLbl="parChTrans1D4" presStyleIdx="2" presStyleCnt="8"/>
      <dgm:spPr/>
    </dgm:pt>
    <dgm:pt modelId="{1B11C299-7121-47FE-91DE-D6BB428603F0}" type="pres">
      <dgm:prSet presAssocID="{12D41B7F-CE6D-4F58-AF59-294E8A42BE8A}" presName="hierRoot2" presStyleCnt="0">
        <dgm:presLayoutVars>
          <dgm:hierBranch val="hang"/>
        </dgm:presLayoutVars>
      </dgm:prSet>
      <dgm:spPr/>
    </dgm:pt>
    <dgm:pt modelId="{EF83D67B-CE9C-46AF-AB26-B0A856FF7B32}" type="pres">
      <dgm:prSet presAssocID="{12D41B7F-CE6D-4F58-AF59-294E8A42BE8A}" presName="rootComposite" presStyleCnt="0"/>
      <dgm:spPr/>
    </dgm:pt>
    <dgm:pt modelId="{7819C17A-8800-4DD4-BC10-CE4EEC19415C}" type="pres">
      <dgm:prSet presAssocID="{12D41B7F-CE6D-4F58-AF59-294E8A42BE8A}" presName="rootText" presStyleLbl="node4" presStyleIdx="2" presStyleCnt="8" custScaleX="74947" custScaleY="176098" custLinFactNeighborX="12317" custLinFactNeighborY="19302">
        <dgm:presLayoutVars>
          <dgm:chPref val="3"/>
        </dgm:presLayoutVars>
      </dgm:prSet>
      <dgm:spPr/>
    </dgm:pt>
    <dgm:pt modelId="{CB918CD3-C605-4489-85D7-B54B277CDF67}" type="pres">
      <dgm:prSet presAssocID="{12D41B7F-CE6D-4F58-AF59-294E8A42BE8A}" presName="rootConnector" presStyleLbl="node4" presStyleIdx="2" presStyleCnt="8"/>
      <dgm:spPr/>
    </dgm:pt>
    <dgm:pt modelId="{35F35ED5-1F5B-4D80-A159-DD172C9D43CB}" type="pres">
      <dgm:prSet presAssocID="{12D41B7F-CE6D-4F58-AF59-294E8A42BE8A}" presName="hierChild4" presStyleCnt="0"/>
      <dgm:spPr/>
    </dgm:pt>
    <dgm:pt modelId="{0D699652-6188-408B-BD80-E8C69FBA23D5}" type="pres">
      <dgm:prSet presAssocID="{12D41B7F-CE6D-4F58-AF59-294E8A42BE8A}" presName="hierChild5" presStyleCnt="0"/>
      <dgm:spPr/>
    </dgm:pt>
    <dgm:pt modelId="{79414C54-CE90-114E-864F-2E69A9C1BEA2}" type="pres">
      <dgm:prSet presAssocID="{471DC79D-14DB-8847-BD5C-1D098E390010}" presName="Name35" presStyleLbl="parChTrans1D4" presStyleIdx="3" presStyleCnt="8"/>
      <dgm:spPr/>
    </dgm:pt>
    <dgm:pt modelId="{20E374C8-7CDB-E54C-A26B-8535F6F1F899}" type="pres">
      <dgm:prSet presAssocID="{FD879E6C-F221-9B41-B2B3-94A6C40A35A0}" presName="hierRoot2" presStyleCnt="0">
        <dgm:presLayoutVars>
          <dgm:hierBranch val="init"/>
        </dgm:presLayoutVars>
      </dgm:prSet>
      <dgm:spPr/>
    </dgm:pt>
    <dgm:pt modelId="{199860AE-2B0E-B14E-A0D8-18C3C1068E15}" type="pres">
      <dgm:prSet presAssocID="{FD879E6C-F221-9B41-B2B3-94A6C40A35A0}" presName="rootComposite" presStyleCnt="0"/>
      <dgm:spPr/>
    </dgm:pt>
    <dgm:pt modelId="{9E55A5B1-90EB-5C4C-BB61-DF020F68A719}" type="pres">
      <dgm:prSet presAssocID="{FD879E6C-F221-9B41-B2B3-94A6C40A35A0}" presName="rootText" presStyleLbl="node4" presStyleIdx="3" presStyleCnt="8" custScaleX="90460" custScaleY="176098" custLinFactNeighborX="-1768" custLinFactNeighborY="19446">
        <dgm:presLayoutVars>
          <dgm:chPref val="3"/>
        </dgm:presLayoutVars>
      </dgm:prSet>
      <dgm:spPr/>
    </dgm:pt>
    <dgm:pt modelId="{900EF708-66B3-AE44-B980-E0CFD6E0C4A5}" type="pres">
      <dgm:prSet presAssocID="{FD879E6C-F221-9B41-B2B3-94A6C40A35A0}" presName="rootConnector" presStyleLbl="node4" presStyleIdx="3" presStyleCnt="8"/>
      <dgm:spPr/>
    </dgm:pt>
    <dgm:pt modelId="{D7D68C2D-6F6E-E349-B385-775423B41ED3}" type="pres">
      <dgm:prSet presAssocID="{FD879E6C-F221-9B41-B2B3-94A6C40A35A0}" presName="hierChild4" presStyleCnt="0"/>
      <dgm:spPr/>
    </dgm:pt>
    <dgm:pt modelId="{29B71B9F-4F65-4A45-9C20-882A418EE762}" type="pres">
      <dgm:prSet presAssocID="{FD879E6C-F221-9B41-B2B3-94A6C40A35A0}" presName="hierChild5" presStyleCnt="0"/>
      <dgm:spPr/>
    </dgm:pt>
    <dgm:pt modelId="{AC7E1600-AC66-4454-B954-71C4C48E8BEE}" type="pres">
      <dgm:prSet presAssocID="{9DEF884E-B294-43AE-AC4B-BD19077C3FA0}" presName="hierChild5" presStyleCnt="0"/>
      <dgm:spPr/>
    </dgm:pt>
    <dgm:pt modelId="{252381AE-0B59-47BB-9438-4DA60BA6D019}" type="pres">
      <dgm:prSet presAssocID="{BD42A9C4-FD16-4C16-94CB-C8AD8C8A00CD}" presName="Name37" presStyleLbl="parChTrans1D3" presStyleIdx="2" presStyleCnt="5"/>
      <dgm:spPr/>
    </dgm:pt>
    <dgm:pt modelId="{AF40A4CD-CE73-4E7B-967B-32B26C21E6CC}" type="pres">
      <dgm:prSet presAssocID="{EA6217FB-C133-424C-8242-2099ED0354FB}" presName="hierRoot2" presStyleCnt="0">
        <dgm:presLayoutVars>
          <dgm:hierBranch val="init"/>
        </dgm:presLayoutVars>
      </dgm:prSet>
      <dgm:spPr/>
    </dgm:pt>
    <dgm:pt modelId="{F69E99FB-FA61-49D9-B19C-17AD8DCD877E}" type="pres">
      <dgm:prSet presAssocID="{EA6217FB-C133-424C-8242-2099ED0354FB}" presName="rootComposite" presStyleCnt="0"/>
      <dgm:spPr/>
    </dgm:pt>
    <dgm:pt modelId="{92ED83FB-C39F-4AD9-84A5-C4C9897BE66D}" type="pres">
      <dgm:prSet presAssocID="{EA6217FB-C133-424C-8242-2099ED0354FB}" presName="rootText" presStyleLbl="node3" presStyleIdx="2" presStyleCnt="5" custScaleX="74947" custScaleY="176098" custLinFactNeighborX="51862" custLinFactNeighborY="20769">
        <dgm:presLayoutVars>
          <dgm:chPref val="3"/>
        </dgm:presLayoutVars>
      </dgm:prSet>
      <dgm:spPr/>
    </dgm:pt>
    <dgm:pt modelId="{5A46F2CD-367F-4B39-92DC-F2764A78DB35}" type="pres">
      <dgm:prSet presAssocID="{EA6217FB-C133-424C-8242-2099ED0354FB}" presName="rootConnector" presStyleLbl="node3" presStyleIdx="2" presStyleCnt="5"/>
      <dgm:spPr/>
    </dgm:pt>
    <dgm:pt modelId="{5758BCD2-A123-4A22-9619-596274B89008}" type="pres">
      <dgm:prSet presAssocID="{EA6217FB-C133-424C-8242-2099ED0354FB}" presName="hierChild4" presStyleCnt="0"/>
      <dgm:spPr/>
    </dgm:pt>
    <dgm:pt modelId="{1D287647-5DD3-4BC6-B720-0F20227C1A7B}" type="pres">
      <dgm:prSet presAssocID="{EA6217FB-C133-424C-8242-2099ED0354FB}" presName="hierChild5" presStyleCnt="0"/>
      <dgm:spPr/>
    </dgm:pt>
    <dgm:pt modelId="{53079E11-E502-40A0-BAFD-2DAC1BEF6F1A}" type="pres">
      <dgm:prSet presAssocID="{AF45B5C6-40DA-4BC1-ADA0-C39C4A4F5FCF}" presName="Name37" presStyleLbl="parChTrans1D3" presStyleIdx="3" presStyleCnt="5"/>
      <dgm:spPr/>
    </dgm:pt>
    <dgm:pt modelId="{0F63BA49-4A3F-41CF-BA06-5229CE20B5F5}" type="pres">
      <dgm:prSet presAssocID="{82476466-C35E-4F00-BD82-C46C86597399}" presName="hierRoot2" presStyleCnt="0">
        <dgm:presLayoutVars>
          <dgm:hierBranch/>
        </dgm:presLayoutVars>
      </dgm:prSet>
      <dgm:spPr/>
    </dgm:pt>
    <dgm:pt modelId="{8488695F-F6C6-485B-B595-00CC6563E558}" type="pres">
      <dgm:prSet presAssocID="{82476466-C35E-4F00-BD82-C46C86597399}" presName="rootComposite" presStyleCnt="0"/>
      <dgm:spPr/>
    </dgm:pt>
    <dgm:pt modelId="{8A7A4AD9-D706-4329-AEB3-C5050916D1D5}" type="pres">
      <dgm:prSet presAssocID="{82476466-C35E-4F00-BD82-C46C86597399}" presName="rootText" presStyleLbl="node3" presStyleIdx="3" presStyleCnt="5" custScaleX="74947" custScaleY="176098" custLinFactNeighborX="5340" custLinFactNeighborY="20747">
        <dgm:presLayoutVars>
          <dgm:chPref val="3"/>
        </dgm:presLayoutVars>
      </dgm:prSet>
      <dgm:spPr/>
    </dgm:pt>
    <dgm:pt modelId="{DA531C2C-E8A7-41C6-B3B4-4E00259E3ACE}" type="pres">
      <dgm:prSet presAssocID="{82476466-C35E-4F00-BD82-C46C86597399}" presName="rootConnector" presStyleLbl="node3" presStyleIdx="3" presStyleCnt="5"/>
      <dgm:spPr/>
    </dgm:pt>
    <dgm:pt modelId="{314D97F9-6689-47E4-83FB-DBD7EC31050F}" type="pres">
      <dgm:prSet presAssocID="{82476466-C35E-4F00-BD82-C46C86597399}" presName="hierChild4" presStyleCnt="0"/>
      <dgm:spPr/>
    </dgm:pt>
    <dgm:pt modelId="{7DAF208D-C676-4ED8-B749-ADB90B08A8AF}" type="pres">
      <dgm:prSet presAssocID="{59129A1B-0F5F-45CB-A199-820B1A56955F}" presName="Name35" presStyleLbl="parChTrans1D4" presStyleIdx="4" presStyleCnt="8"/>
      <dgm:spPr/>
    </dgm:pt>
    <dgm:pt modelId="{4FAE6ABD-5008-41A9-A7E0-594A4B7E47AF}" type="pres">
      <dgm:prSet presAssocID="{D596C3EC-48E3-40E2-B34B-8161F02CA9A9}" presName="hierRoot2" presStyleCnt="0">
        <dgm:presLayoutVars>
          <dgm:hierBranch val="hang"/>
        </dgm:presLayoutVars>
      </dgm:prSet>
      <dgm:spPr/>
    </dgm:pt>
    <dgm:pt modelId="{BE0F6A45-5065-4D16-95BD-B16F2F8553B3}" type="pres">
      <dgm:prSet presAssocID="{D596C3EC-48E3-40E2-B34B-8161F02CA9A9}" presName="rootComposite" presStyleCnt="0"/>
      <dgm:spPr/>
    </dgm:pt>
    <dgm:pt modelId="{DB6D2603-4624-4491-BFE5-394E57F10E41}" type="pres">
      <dgm:prSet presAssocID="{D596C3EC-48E3-40E2-B34B-8161F02CA9A9}" presName="rootText" presStyleLbl="node4" presStyleIdx="4" presStyleCnt="8" custScaleX="74947" custScaleY="176098" custLinFactNeighborX="7267" custLinFactNeighborY="21025">
        <dgm:presLayoutVars>
          <dgm:chPref val="3"/>
        </dgm:presLayoutVars>
      </dgm:prSet>
      <dgm:spPr/>
    </dgm:pt>
    <dgm:pt modelId="{187B04A9-925A-4128-8E15-485F6EA58424}" type="pres">
      <dgm:prSet presAssocID="{D596C3EC-48E3-40E2-B34B-8161F02CA9A9}" presName="rootConnector" presStyleLbl="node4" presStyleIdx="4" presStyleCnt="8"/>
      <dgm:spPr/>
    </dgm:pt>
    <dgm:pt modelId="{DB51F479-5DA1-4FB7-809B-132A9CD54B86}" type="pres">
      <dgm:prSet presAssocID="{D596C3EC-48E3-40E2-B34B-8161F02CA9A9}" presName="hierChild4" presStyleCnt="0"/>
      <dgm:spPr/>
    </dgm:pt>
    <dgm:pt modelId="{05196851-CD4B-4E0E-9C4C-7267BD42F9AD}" type="pres">
      <dgm:prSet presAssocID="{D596C3EC-48E3-40E2-B34B-8161F02CA9A9}" presName="hierChild5" presStyleCnt="0"/>
      <dgm:spPr/>
    </dgm:pt>
    <dgm:pt modelId="{BCEC3458-4921-4B16-8AE2-F59029DD74CD}" type="pres">
      <dgm:prSet presAssocID="{5D3B1C61-299E-4C66-BF9F-A859EB564778}" presName="Name35" presStyleLbl="parChTrans1D4" presStyleIdx="5" presStyleCnt="8"/>
      <dgm:spPr/>
    </dgm:pt>
    <dgm:pt modelId="{B4738F86-D02B-426B-9056-61F71FA88E36}" type="pres">
      <dgm:prSet presAssocID="{454C0D7A-609E-4B82-95C8-5068EF924899}" presName="hierRoot2" presStyleCnt="0">
        <dgm:presLayoutVars>
          <dgm:hierBranch val="init"/>
        </dgm:presLayoutVars>
      </dgm:prSet>
      <dgm:spPr/>
    </dgm:pt>
    <dgm:pt modelId="{C83D4E3A-4DA9-42BE-BF67-035C1126DFB0}" type="pres">
      <dgm:prSet presAssocID="{454C0D7A-609E-4B82-95C8-5068EF924899}" presName="rootComposite" presStyleCnt="0"/>
      <dgm:spPr/>
    </dgm:pt>
    <dgm:pt modelId="{B61326B4-0C6E-4DCC-A632-E72E9D461BEA}" type="pres">
      <dgm:prSet presAssocID="{454C0D7A-609E-4B82-95C8-5068EF924899}" presName="rootText" presStyleLbl="node4" presStyleIdx="5" presStyleCnt="8" custScaleX="74947" custScaleY="176098" custLinFactNeighborX="5520" custLinFactNeighborY="16149">
        <dgm:presLayoutVars>
          <dgm:chPref val="3"/>
        </dgm:presLayoutVars>
      </dgm:prSet>
      <dgm:spPr/>
    </dgm:pt>
    <dgm:pt modelId="{A1A66CEE-625D-45FF-BBBE-8C5909BFF35A}" type="pres">
      <dgm:prSet presAssocID="{454C0D7A-609E-4B82-95C8-5068EF924899}" presName="rootConnector" presStyleLbl="node4" presStyleIdx="5" presStyleCnt="8"/>
      <dgm:spPr/>
    </dgm:pt>
    <dgm:pt modelId="{1B016D3F-881F-4D1B-B790-682CADE988D9}" type="pres">
      <dgm:prSet presAssocID="{454C0D7A-609E-4B82-95C8-5068EF924899}" presName="hierChild4" presStyleCnt="0"/>
      <dgm:spPr/>
    </dgm:pt>
    <dgm:pt modelId="{6FB376F1-78D6-41AF-A93E-5E9336DDC811}" type="pres">
      <dgm:prSet presAssocID="{454C0D7A-609E-4B82-95C8-5068EF924899}" presName="hierChild5" presStyleCnt="0"/>
      <dgm:spPr/>
    </dgm:pt>
    <dgm:pt modelId="{1EB8F734-1350-4604-99E1-CF2CF056D2C6}" type="pres">
      <dgm:prSet presAssocID="{C71968A4-CCF4-42A6-9308-7B427978E8D5}" presName="Name35" presStyleLbl="parChTrans1D4" presStyleIdx="6" presStyleCnt="8"/>
      <dgm:spPr/>
    </dgm:pt>
    <dgm:pt modelId="{B0003DBD-CB1A-4EBF-A686-C23D6DDF8CEB}" type="pres">
      <dgm:prSet presAssocID="{54F8D94B-9409-4100-8EE7-4F5ABCEE9E08}" presName="hierRoot2" presStyleCnt="0">
        <dgm:presLayoutVars>
          <dgm:hierBranch val="init"/>
        </dgm:presLayoutVars>
      </dgm:prSet>
      <dgm:spPr/>
    </dgm:pt>
    <dgm:pt modelId="{DF0929F7-11F9-4A6C-A6A4-CFD671264704}" type="pres">
      <dgm:prSet presAssocID="{54F8D94B-9409-4100-8EE7-4F5ABCEE9E08}" presName="rootComposite" presStyleCnt="0"/>
      <dgm:spPr/>
    </dgm:pt>
    <dgm:pt modelId="{7BA5D6AC-B32A-4F6E-A73C-C6749E520B46}" type="pres">
      <dgm:prSet presAssocID="{54F8D94B-9409-4100-8EE7-4F5ABCEE9E08}" presName="rootText" presStyleLbl="node4" presStyleIdx="6" presStyleCnt="8" custScaleX="74947" custScaleY="176098" custLinFactNeighborX="49" custLinFactNeighborY="21025">
        <dgm:presLayoutVars>
          <dgm:chPref val="3"/>
        </dgm:presLayoutVars>
      </dgm:prSet>
      <dgm:spPr/>
    </dgm:pt>
    <dgm:pt modelId="{8BE887FB-3A3B-488A-BA7B-EC6362C58CB9}" type="pres">
      <dgm:prSet presAssocID="{54F8D94B-9409-4100-8EE7-4F5ABCEE9E08}" presName="rootConnector" presStyleLbl="node4" presStyleIdx="6" presStyleCnt="8"/>
      <dgm:spPr/>
    </dgm:pt>
    <dgm:pt modelId="{8B09D194-B136-4C39-9E8B-C61BC25F1371}" type="pres">
      <dgm:prSet presAssocID="{54F8D94B-9409-4100-8EE7-4F5ABCEE9E08}" presName="hierChild4" presStyleCnt="0"/>
      <dgm:spPr/>
    </dgm:pt>
    <dgm:pt modelId="{4DCA3327-E00C-4A6D-A21E-7C8808B3417E}" type="pres">
      <dgm:prSet presAssocID="{54F8D94B-9409-4100-8EE7-4F5ABCEE9E08}" presName="hierChild5" presStyleCnt="0"/>
      <dgm:spPr/>
    </dgm:pt>
    <dgm:pt modelId="{9DAF5B28-C7AE-4C79-A562-D66B5A3F8D24}" type="pres">
      <dgm:prSet presAssocID="{82476466-C35E-4F00-BD82-C46C86597399}" presName="hierChild5" presStyleCnt="0"/>
      <dgm:spPr/>
    </dgm:pt>
    <dgm:pt modelId="{BAD02F27-5D23-43D9-8B9B-B9F85374B596}" type="pres">
      <dgm:prSet presAssocID="{235E9FB2-7ABA-4AF6-AC94-D8A8BAACD33D}" presName="Name37" presStyleLbl="parChTrans1D3" presStyleIdx="4" presStyleCnt="5"/>
      <dgm:spPr/>
    </dgm:pt>
    <dgm:pt modelId="{73EDDAF3-7231-456B-BD5C-A7FCBA33CE61}" type="pres">
      <dgm:prSet presAssocID="{8D8B0254-B312-44A5-8513-C0079D4A95E4}" presName="hierRoot2" presStyleCnt="0">
        <dgm:presLayoutVars>
          <dgm:hierBranch/>
        </dgm:presLayoutVars>
      </dgm:prSet>
      <dgm:spPr/>
    </dgm:pt>
    <dgm:pt modelId="{140E323E-FA18-4636-90F7-0ACD7D7EB55A}" type="pres">
      <dgm:prSet presAssocID="{8D8B0254-B312-44A5-8513-C0079D4A95E4}" presName="rootComposite" presStyleCnt="0"/>
      <dgm:spPr/>
    </dgm:pt>
    <dgm:pt modelId="{11D827B9-694D-4884-8351-D0C9C3300228}" type="pres">
      <dgm:prSet presAssocID="{8D8B0254-B312-44A5-8513-C0079D4A95E4}" presName="rootText" presStyleLbl="node3" presStyleIdx="4" presStyleCnt="5" custScaleX="74947" custScaleY="176098" custLinFactNeighborX="-9562" custLinFactNeighborY="20747">
        <dgm:presLayoutVars>
          <dgm:chPref val="3"/>
        </dgm:presLayoutVars>
      </dgm:prSet>
      <dgm:spPr/>
    </dgm:pt>
    <dgm:pt modelId="{A7FA48BA-AE51-42D7-8AFA-DB4972205A77}" type="pres">
      <dgm:prSet presAssocID="{8D8B0254-B312-44A5-8513-C0079D4A95E4}" presName="rootConnector" presStyleLbl="node3" presStyleIdx="4" presStyleCnt="5"/>
      <dgm:spPr/>
    </dgm:pt>
    <dgm:pt modelId="{D1BBE7AE-49B0-4DDB-9B00-7324F7FC3F23}" type="pres">
      <dgm:prSet presAssocID="{8D8B0254-B312-44A5-8513-C0079D4A95E4}" presName="hierChild4" presStyleCnt="0"/>
      <dgm:spPr/>
    </dgm:pt>
    <dgm:pt modelId="{DAF9E376-042E-4AEF-AA21-46F80A11C8D0}" type="pres">
      <dgm:prSet presAssocID="{DD4F8725-949E-48EF-B9DC-65E81930DEFC}" presName="Name35" presStyleLbl="parChTrans1D4" presStyleIdx="7" presStyleCnt="8"/>
      <dgm:spPr/>
    </dgm:pt>
    <dgm:pt modelId="{F2361D6A-2087-49EE-B875-2DF5CB68FFAF}" type="pres">
      <dgm:prSet presAssocID="{FC4BD347-2E08-4E89-83FD-962E8DDFD332}" presName="hierRoot2" presStyleCnt="0">
        <dgm:presLayoutVars>
          <dgm:hierBranch val="hang"/>
        </dgm:presLayoutVars>
      </dgm:prSet>
      <dgm:spPr/>
    </dgm:pt>
    <dgm:pt modelId="{628C7D05-D76C-451C-8DF5-69994F8082A2}" type="pres">
      <dgm:prSet presAssocID="{FC4BD347-2E08-4E89-83FD-962E8DDFD332}" presName="rootComposite" presStyleCnt="0"/>
      <dgm:spPr/>
    </dgm:pt>
    <dgm:pt modelId="{7EB017D7-030B-49FC-8866-EA06665366F3}" type="pres">
      <dgm:prSet presAssocID="{FC4BD347-2E08-4E89-83FD-962E8DDFD332}" presName="rootText" presStyleLbl="node4" presStyleIdx="7" presStyleCnt="8" custScaleX="74947" custScaleY="176098" custLinFactNeighborX="-9562" custLinFactNeighborY="20844">
        <dgm:presLayoutVars>
          <dgm:chPref val="3"/>
        </dgm:presLayoutVars>
      </dgm:prSet>
      <dgm:spPr/>
    </dgm:pt>
    <dgm:pt modelId="{8841D7D2-143B-41DB-9EF4-03E7B1C35024}" type="pres">
      <dgm:prSet presAssocID="{FC4BD347-2E08-4E89-83FD-962E8DDFD332}" presName="rootConnector" presStyleLbl="node4" presStyleIdx="7" presStyleCnt="8"/>
      <dgm:spPr/>
    </dgm:pt>
    <dgm:pt modelId="{88F8D4EC-4994-4A6C-8363-1E6F24670AB5}" type="pres">
      <dgm:prSet presAssocID="{FC4BD347-2E08-4E89-83FD-962E8DDFD332}" presName="hierChild4" presStyleCnt="0"/>
      <dgm:spPr/>
    </dgm:pt>
    <dgm:pt modelId="{CF35F8C5-3BA6-47F5-9550-E23980D7AF95}" type="pres">
      <dgm:prSet presAssocID="{FC4BD347-2E08-4E89-83FD-962E8DDFD332}" presName="hierChild5" presStyleCnt="0"/>
      <dgm:spPr/>
    </dgm:pt>
    <dgm:pt modelId="{0EF07393-A16C-4936-8143-C55CB7F19381}" type="pres">
      <dgm:prSet presAssocID="{8D8B0254-B312-44A5-8513-C0079D4A95E4}" presName="hierChild5" presStyleCnt="0"/>
      <dgm:spPr/>
    </dgm:pt>
    <dgm:pt modelId="{6E8974D5-0D38-4B35-8C3A-199B1C0A088B}" type="pres">
      <dgm:prSet presAssocID="{38285546-D92C-49A0-AD54-02CB0AD79ED1}" presName="hierChild5" presStyleCnt="0"/>
      <dgm:spPr/>
    </dgm:pt>
    <dgm:pt modelId="{B81922CC-79A8-4D59-A900-7BAE6614F9E0}" type="pres">
      <dgm:prSet presAssocID="{229B9FD4-E1D5-4A2A-8FB7-416CF1AEBA08}" presName="hierChild3" presStyleCnt="0"/>
      <dgm:spPr/>
    </dgm:pt>
  </dgm:ptLst>
  <dgm:cxnLst>
    <dgm:cxn modelId="{C17DCD03-789A-465E-838A-D307DA6677E0}" type="presOf" srcId="{D596C3EC-48E3-40E2-B34B-8161F02CA9A9}" destId="{DB6D2603-4624-4491-BFE5-394E57F10E41}" srcOrd="0" destOrd="0" presId="urn:microsoft.com/office/officeart/2005/8/layout/orgChart1"/>
    <dgm:cxn modelId="{C0FE1307-1EB5-4F86-9B5D-EA2F02BCCA69}" srcId="{82476466-C35E-4F00-BD82-C46C86597399}" destId="{454C0D7A-609E-4B82-95C8-5068EF924899}" srcOrd="1" destOrd="0" parTransId="{5D3B1C61-299E-4C66-BF9F-A859EB564778}" sibTransId="{AF87BA7F-A852-48B0-9657-DD21143C744C}"/>
    <dgm:cxn modelId="{3E56A509-08F5-456C-BA9F-B80BD63E2687}" type="presOf" srcId="{FD879E6C-F221-9B41-B2B3-94A6C40A35A0}" destId="{9E55A5B1-90EB-5C4C-BB61-DF020F68A719}" srcOrd="0" destOrd="0" presId="urn:microsoft.com/office/officeart/2005/8/layout/orgChart1"/>
    <dgm:cxn modelId="{0A5B010D-E30E-4476-89BC-3FCA3A01ECFE}" srcId="{38285546-D92C-49A0-AD54-02CB0AD79ED1}" destId="{EA6217FB-C133-424C-8242-2099ED0354FB}" srcOrd="2" destOrd="0" parTransId="{BD42A9C4-FD16-4C16-94CB-C8AD8C8A00CD}" sibTransId="{342B6C47-0574-473D-B84C-5DAA0A91BBB6}"/>
    <dgm:cxn modelId="{1F3C6A10-A6CD-4D10-BF3F-A26AE8AF11BB}" type="presOf" srcId="{8D8B0254-B312-44A5-8513-C0079D4A95E4}" destId="{11D827B9-694D-4884-8351-D0C9C3300228}" srcOrd="0" destOrd="0" presId="urn:microsoft.com/office/officeart/2005/8/layout/orgChart1"/>
    <dgm:cxn modelId="{E61E4714-5D59-4544-91C4-6752F078EC41}" srcId="{82476466-C35E-4F00-BD82-C46C86597399}" destId="{D596C3EC-48E3-40E2-B34B-8161F02CA9A9}" srcOrd="0" destOrd="0" parTransId="{59129A1B-0F5F-45CB-A199-820B1A56955F}" sibTransId="{50982D18-9A9E-4863-B813-3F8F9312869D}"/>
    <dgm:cxn modelId="{F2FA2C20-5129-4DA9-815C-08CE97DE0438}" type="presOf" srcId="{229B9FD4-E1D5-4A2A-8FB7-416CF1AEBA08}" destId="{17E3B6B0-CC15-4B2C-AD94-71092D79B903}" srcOrd="0" destOrd="0" presId="urn:microsoft.com/office/officeart/2005/8/layout/orgChart1"/>
    <dgm:cxn modelId="{6260B521-2662-448A-A732-7F023A3691DC}" type="presOf" srcId="{82476466-C35E-4F00-BD82-C46C86597399}" destId="{DA531C2C-E8A7-41C6-B3B4-4E00259E3ACE}" srcOrd="1" destOrd="0" presId="urn:microsoft.com/office/officeart/2005/8/layout/orgChart1"/>
    <dgm:cxn modelId="{FF04D427-0E34-466E-BDA6-6D5A4E12480B}" type="presOf" srcId="{54F8D94B-9409-4100-8EE7-4F5ABCEE9E08}" destId="{7BA5D6AC-B32A-4F6E-A73C-C6749E520B46}" srcOrd="0" destOrd="0" presId="urn:microsoft.com/office/officeart/2005/8/layout/orgChart1"/>
    <dgm:cxn modelId="{EEC0CB36-4B7D-4774-81F0-00E724CC0F70}" type="presOf" srcId="{70868966-77AF-4F24-A873-1808FFA0F997}" destId="{148FE7B8-4BB5-4067-B195-7A5C9DCC52E4}" srcOrd="0" destOrd="0" presId="urn:microsoft.com/office/officeart/2005/8/layout/orgChart1"/>
    <dgm:cxn modelId="{E193063C-A253-41B8-A8F4-3591712EFA30}" srcId="{8D8B0254-B312-44A5-8513-C0079D4A95E4}" destId="{FC4BD347-2E08-4E89-83FD-962E8DDFD332}" srcOrd="0" destOrd="0" parTransId="{DD4F8725-949E-48EF-B9DC-65E81930DEFC}" sibTransId="{F1EFD329-B582-41EC-9176-D1BDDC9A5C0E}"/>
    <dgm:cxn modelId="{5EAD483C-26A4-4077-BA72-07CD64E14DA2}" type="presOf" srcId="{71CFAA2D-4506-49B1-AD3F-F189E5497373}" destId="{4DBB79EE-822E-4738-9657-06AFC8609E3A}" srcOrd="0" destOrd="0" presId="urn:microsoft.com/office/officeart/2005/8/layout/orgChart1"/>
    <dgm:cxn modelId="{7DDB1D5B-A074-47A9-B3DF-CB05BBCED540}" srcId="{9DEF884E-B294-43AE-AC4B-BD19077C3FA0}" destId="{E674770D-9D5B-43B3-95D7-9BE420D0603C}" srcOrd="1" destOrd="0" parTransId="{699235E2-E022-4C33-84C9-A6F5A89DD512}" sibTransId="{8FF76028-7563-4C25-8B58-5C2C93A35520}"/>
    <dgm:cxn modelId="{812F485D-B0E6-4F87-9B74-B9368C540EE0}" type="presOf" srcId="{70868966-77AF-4F24-A873-1808FFA0F997}" destId="{B7CCC79C-8ECC-4452-BCB5-F594B1FF1A53}" srcOrd="1" destOrd="0" presId="urn:microsoft.com/office/officeart/2005/8/layout/orgChart1"/>
    <dgm:cxn modelId="{1C45E961-FA34-481E-A85A-D72A8DDDF3CA}" type="presOf" srcId="{FC4BD347-2E08-4E89-83FD-962E8DDFD332}" destId="{8841D7D2-143B-41DB-9EF4-03E7B1C35024}" srcOrd="1" destOrd="0" presId="urn:microsoft.com/office/officeart/2005/8/layout/orgChart1"/>
    <dgm:cxn modelId="{AB304D62-D901-4D60-80A2-3A5EA2F2485F}" type="presOf" srcId="{9DEF884E-B294-43AE-AC4B-BD19077C3FA0}" destId="{22D795F6-BDF2-4BE5-A1B2-DE5B0C6CE6E3}" srcOrd="1" destOrd="0" presId="urn:microsoft.com/office/officeart/2005/8/layout/orgChart1"/>
    <dgm:cxn modelId="{DF9FBE67-DF32-45F2-AE97-C9289616F879}" type="presOf" srcId="{8D8B0254-B312-44A5-8513-C0079D4A95E4}" destId="{A7FA48BA-AE51-42D7-8AFA-DB4972205A77}" srcOrd="1" destOrd="0" presId="urn:microsoft.com/office/officeart/2005/8/layout/orgChart1"/>
    <dgm:cxn modelId="{C5568E48-3020-434D-A03A-A67CAF58A4BB}" type="presOf" srcId="{38285546-D92C-49A0-AD54-02CB0AD79ED1}" destId="{062C30AF-215D-48A8-8C89-46EB54FB08C9}" srcOrd="0" destOrd="0" presId="urn:microsoft.com/office/officeart/2005/8/layout/orgChart1"/>
    <dgm:cxn modelId="{B1E4406B-6899-4267-8141-79904D620384}" type="presOf" srcId="{5D3B1C61-299E-4C66-BF9F-A859EB564778}" destId="{BCEC3458-4921-4B16-8AE2-F59029DD74CD}" srcOrd="0" destOrd="0" presId="urn:microsoft.com/office/officeart/2005/8/layout/orgChart1"/>
    <dgm:cxn modelId="{E9CCB56B-6FE0-4FE9-BF48-94A6CB304D86}" type="presOf" srcId="{D596C3EC-48E3-40E2-B34B-8161F02CA9A9}" destId="{187B04A9-925A-4128-8E15-485F6EA58424}" srcOrd="1" destOrd="0" presId="urn:microsoft.com/office/officeart/2005/8/layout/orgChart1"/>
    <dgm:cxn modelId="{4B8E0F4D-F731-41AF-BD3E-A860D06BC0D7}" type="presOf" srcId="{54F8D94B-9409-4100-8EE7-4F5ABCEE9E08}" destId="{8BE887FB-3A3B-488A-BA7B-EC6362C58CB9}" srcOrd="1" destOrd="0" presId="urn:microsoft.com/office/officeart/2005/8/layout/orgChart1"/>
    <dgm:cxn modelId="{E5BE164D-72A9-4F18-BE28-AF4EB4A45089}" type="presOf" srcId="{EA6217FB-C133-424C-8242-2099ED0354FB}" destId="{92ED83FB-C39F-4AD9-84A5-C4C9897BE66D}" srcOrd="0" destOrd="0" presId="urn:microsoft.com/office/officeart/2005/8/layout/orgChart1"/>
    <dgm:cxn modelId="{763DAC6D-9C68-4504-AB17-E29CEC8B1EC3}" type="presOf" srcId="{C71968A4-CCF4-42A6-9308-7B427978E8D5}" destId="{1EB8F734-1350-4604-99E1-CF2CF056D2C6}" srcOrd="0" destOrd="0" presId="urn:microsoft.com/office/officeart/2005/8/layout/orgChart1"/>
    <dgm:cxn modelId="{C881CF6D-9B3B-4D40-8FE9-C3FB303C73BB}" srcId="{38285546-D92C-49A0-AD54-02CB0AD79ED1}" destId="{9DEF884E-B294-43AE-AC4B-BD19077C3FA0}" srcOrd="1" destOrd="0" parTransId="{728A256C-6EFF-458C-8FA8-E47888561AFB}" sibTransId="{F5211B5A-845C-43FC-86B4-91CD7D506AA9}"/>
    <dgm:cxn modelId="{7FCF334F-F71B-41ED-8600-FD3E5F99B661}" type="presOf" srcId="{454C0D7A-609E-4B82-95C8-5068EF924899}" destId="{A1A66CEE-625D-45FF-BBBE-8C5909BFF35A}" srcOrd="1" destOrd="0" presId="urn:microsoft.com/office/officeart/2005/8/layout/orgChart1"/>
    <dgm:cxn modelId="{83034E70-8CB1-4EBD-8399-5ED51F8B1B84}" type="presOf" srcId="{471DC79D-14DB-8847-BD5C-1D098E390010}" destId="{79414C54-CE90-114E-864F-2E69A9C1BEA2}" srcOrd="0" destOrd="0" presId="urn:microsoft.com/office/officeart/2005/8/layout/orgChart1"/>
    <dgm:cxn modelId="{F92B0A52-2CA7-4601-911C-DF919696F1A8}" srcId="{229B9FD4-E1D5-4A2A-8FB7-416CF1AEBA08}" destId="{38285546-D92C-49A0-AD54-02CB0AD79ED1}" srcOrd="0" destOrd="0" parTransId="{343C60C5-69BA-45C7-853C-82B9690050AF}" sibTransId="{384EB694-8617-4897-9090-758062007973}"/>
    <dgm:cxn modelId="{01EC6052-3B9B-4AD1-8451-CFDFDC8BD553}" type="presOf" srcId="{728A256C-6EFF-458C-8FA8-E47888561AFB}" destId="{0D8650A9-5FEA-4403-8FCB-318858D0B0C3}" srcOrd="0" destOrd="0" presId="urn:microsoft.com/office/officeart/2005/8/layout/orgChart1"/>
    <dgm:cxn modelId="{C1B75C54-14F0-4222-A529-4310D76C7255}" type="presOf" srcId="{94505427-929D-4F61-957E-4175DF5834EF}" destId="{37F2CA39-3084-4968-9CB1-16549E81DA81}" srcOrd="0" destOrd="0" presId="urn:microsoft.com/office/officeart/2005/8/layout/orgChart1"/>
    <dgm:cxn modelId="{C6416676-6EF7-4172-871F-39F7CC9CCD71}" type="presOf" srcId="{7ABD3F65-60ED-488A-A5A8-F79AF593D9F6}" destId="{426FC71C-B3A8-4C70-BEE8-772DF22B9E9A}" srcOrd="0" destOrd="0" presId="urn:microsoft.com/office/officeart/2005/8/layout/orgChart1"/>
    <dgm:cxn modelId="{DE3BF958-0DC1-405F-9B54-1BD96914E2DA}" type="presOf" srcId="{229B9FD4-E1D5-4A2A-8FB7-416CF1AEBA08}" destId="{F9C7A8F1-0131-40BD-9382-A6EDF1738C03}" srcOrd="1" destOrd="0" presId="urn:microsoft.com/office/officeart/2005/8/layout/orgChart1"/>
    <dgm:cxn modelId="{DE69287E-D140-4152-90E5-BD0EC6037463}" type="presOf" srcId="{34992F02-6805-4FB5-8859-8E6AD9406A0B}" destId="{D942266A-49DD-41E4-822D-C4E08B38775D}" srcOrd="0" destOrd="0" presId="urn:microsoft.com/office/officeart/2005/8/layout/orgChart1"/>
    <dgm:cxn modelId="{6CD78882-64AA-40C9-8CE1-348E3668146C}" type="presOf" srcId="{BD42A9C4-FD16-4C16-94CB-C8AD8C8A00CD}" destId="{252381AE-0B59-47BB-9438-4DA60BA6D019}" srcOrd="0" destOrd="0" presId="urn:microsoft.com/office/officeart/2005/8/layout/orgChart1"/>
    <dgm:cxn modelId="{CB9C8393-D114-B147-B04A-2D15E16BBC85}" srcId="{9DEF884E-B294-43AE-AC4B-BD19077C3FA0}" destId="{FD879E6C-F221-9B41-B2B3-94A6C40A35A0}" srcOrd="3" destOrd="0" parTransId="{471DC79D-14DB-8847-BD5C-1D098E390010}" sibTransId="{17FBF325-6237-EF49-A2B8-B5A3708C1450}"/>
    <dgm:cxn modelId="{E0369693-ECE4-485C-9FBB-653224E56AA2}" srcId="{38285546-D92C-49A0-AD54-02CB0AD79ED1}" destId="{82476466-C35E-4F00-BD82-C46C86597399}" srcOrd="3" destOrd="0" parTransId="{AF45B5C6-40DA-4BC1-ADA0-C39C4A4F5FCF}" sibTransId="{42D0356F-3108-4D58-97B4-501E87DB2B44}"/>
    <dgm:cxn modelId="{1DDFD594-1B5E-4E4C-833F-E2DFE1BE5540}" type="presOf" srcId="{2C693E21-0DD0-4A79-B280-8FC159607992}" destId="{C73E114F-96E7-4F30-B952-67E6BF2799CE}" srcOrd="0" destOrd="0" presId="urn:microsoft.com/office/officeart/2005/8/layout/orgChart1"/>
    <dgm:cxn modelId="{DB06CC99-0AEC-4B06-842E-80E8F55977A7}" type="presOf" srcId="{343C60C5-69BA-45C7-853C-82B9690050AF}" destId="{6E73445A-0C3E-41CE-B005-CE139D2BC718}" srcOrd="0" destOrd="0" presId="urn:microsoft.com/office/officeart/2005/8/layout/orgChart1"/>
    <dgm:cxn modelId="{43DC929A-6CF3-44E7-93E7-B7CB85B23871}" type="presOf" srcId="{9DEF884E-B294-43AE-AC4B-BD19077C3FA0}" destId="{6BAF3D00-181C-4C5C-8162-7FBA8B9C1B96}" srcOrd="0" destOrd="0" presId="urn:microsoft.com/office/officeart/2005/8/layout/orgChart1"/>
    <dgm:cxn modelId="{A5B68C9F-93D1-4056-AC59-56B9533A746D}" srcId="{82476466-C35E-4F00-BD82-C46C86597399}" destId="{54F8D94B-9409-4100-8EE7-4F5ABCEE9E08}" srcOrd="2" destOrd="0" parTransId="{C71968A4-CCF4-42A6-9308-7B427978E8D5}" sibTransId="{A7719FD5-FADD-44EB-9724-69B4F06FD5EA}"/>
    <dgm:cxn modelId="{C1FF29A0-FC6D-4763-9604-83AE714764A2}" type="presOf" srcId="{59129A1B-0F5F-45CB-A199-820B1A56955F}" destId="{7DAF208D-C676-4ED8-B749-ADB90B08A8AF}" srcOrd="0" destOrd="0" presId="urn:microsoft.com/office/officeart/2005/8/layout/orgChart1"/>
    <dgm:cxn modelId="{DA4D5EA1-B811-418C-ACC8-C5440C2CCDD1}" srcId="{9DEF884E-B294-43AE-AC4B-BD19077C3FA0}" destId="{12D41B7F-CE6D-4F58-AF59-294E8A42BE8A}" srcOrd="2" destOrd="0" parTransId="{71CFAA2D-4506-49B1-AD3F-F189E5497373}" sibTransId="{575C7794-AE55-4971-88F1-7885340787A5}"/>
    <dgm:cxn modelId="{2548C2A2-638B-4013-8B94-4BA75456FB9B}" type="presOf" srcId="{2C693E21-0DD0-4A79-B280-8FC159607992}" destId="{33AA0351-86AD-469B-B0C6-C29B2A065FDE}" srcOrd="1" destOrd="0" presId="urn:microsoft.com/office/officeart/2005/8/layout/orgChart1"/>
    <dgm:cxn modelId="{9E3DD4A2-9C05-4AAC-84B0-C45CAAFCA4A7}" type="presOf" srcId="{12D41B7F-CE6D-4F58-AF59-294E8A42BE8A}" destId="{7819C17A-8800-4DD4-BC10-CE4EEC19415C}" srcOrd="0" destOrd="0" presId="urn:microsoft.com/office/officeart/2005/8/layout/orgChart1"/>
    <dgm:cxn modelId="{5794CAA8-4422-47C4-B8A6-88847D5871E1}" type="presOf" srcId="{454C0D7A-609E-4B82-95C8-5068EF924899}" destId="{B61326B4-0C6E-4DCC-A632-E72E9D461BEA}" srcOrd="0" destOrd="0" presId="urn:microsoft.com/office/officeart/2005/8/layout/orgChart1"/>
    <dgm:cxn modelId="{5C6654AC-92CF-4C1F-BEEC-C4A326E42752}" type="presOf" srcId="{E674770D-9D5B-43B3-95D7-9BE420D0603C}" destId="{D0EE83E9-703B-4D4A-965E-0944C97D1C16}" srcOrd="0" destOrd="0" presId="urn:microsoft.com/office/officeart/2005/8/layout/orgChart1"/>
    <dgm:cxn modelId="{53A215AF-6968-4650-8CDC-348E8C019F16}" type="presOf" srcId="{FC4BD347-2E08-4E89-83FD-962E8DDFD332}" destId="{7EB017D7-030B-49FC-8866-EA06665366F3}" srcOrd="0" destOrd="0" presId="urn:microsoft.com/office/officeart/2005/8/layout/orgChart1"/>
    <dgm:cxn modelId="{19F8C5B1-3D85-4031-AB15-200FC9392665}" type="presOf" srcId="{DD4F8725-949E-48EF-B9DC-65E81930DEFC}" destId="{DAF9E376-042E-4AEF-AA21-46F80A11C8D0}" srcOrd="0" destOrd="0" presId="urn:microsoft.com/office/officeart/2005/8/layout/orgChart1"/>
    <dgm:cxn modelId="{C6055FB3-405F-4ABE-9A20-6E6703B3A761}" type="presOf" srcId="{FD879E6C-F221-9B41-B2B3-94A6C40A35A0}" destId="{900EF708-66B3-AE44-B980-E0CFD6E0C4A5}" srcOrd="1" destOrd="0" presId="urn:microsoft.com/office/officeart/2005/8/layout/orgChart1"/>
    <dgm:cxn modelId="{739164B8-192C-4CD7-B21C-673ABEAF1119}" type="presOf" srcId="{E674770D-9D5B-43B3-95D7-9BE420D0603C}" destId="{6F55DC1E-FF6D-4DAC-8D09-C120188E800C}" srcOrd="1" destOrd="0" presId="urn:microsoft.com/office/officeart/2005/8/layout/orgChart1"/>
    <dgm:cxn modelId="{C5CE20BC-0170-4AFC-95E6-4CC1833B4721}" srcId="{38285546-D92C-49A0-AD54-02CB0AD79ED1}" destId="{70868966-77AF-4F24-A873-1808FFA0F997}" srcOrd="0" destOrd="0" parTransId="{7ABD3F65-60ED-488A-A5A8-F79AF593D9F6}" sibTransId="{6436EF5E-6023-46E4-83F3-B4D61F6C4BC0}"/>
    <dgm:cxn modelId="{5B1C07C6-D25D-48B4-B1E9-8FAA9DB1CE49}" srcId="{34992F02-6805-4FB5-8859-8E6AD9406A0B}" destId="{229B9FD4-E1D5-4A2A-8FB7-416CF1AEBA08}" srcOrd="0" destOrd="0" parTransId="{554289A1-6843-4DF9-A4F4-1D2DD73B3D6D}" sibTransId="{D4787867-F16D-4F8E-ADD8-BB74B1E3833A}"/>
    <dgm:cxn modelId="{D81747CF-B439-43D4-8004-1D143A3C9485}" srcId="{38285546-D92C-49A0-AD54-02CB0AD79ED1}" destId="{8D8B0254-B312-44A5-8513-C0079D4A95E4}" srcOrd="4" destOrd="0" parTransId="{235E9FB2-7ABA-4AF6-AC94-D8A8BAACD33D}" sibTransId="{1B31BD29-AADA-4909-9E6B-DE9536AFF93B}"/>
    <dgm:cxn modelId="{6CB2C0E5-1FA8-4424-BFA6-A58AF54984B6}" type="presOf" srcId="{38285546-D92C-49A0-AD54-02CB0AD79ED1}" destId="{21D67BA9-CCBB-4FB2-90DE-391EAE4E0BE4}" srcOrd="1" destOrd="0" presId="urn:microsoft.com/office/officeart/2005/8/layout/orgChart1"/>
    <dgm:cxn modelId="{6AB19BE7-0814-4931-8288-17EA71CCD8E9}" type="presOf" srcId="{82476466-C35E-4F00-BD82-C46C86597399}" destId="{8A7A4AD9-D706-4329-AEB3-C5050916D1D5}" srcOrd="0" destOrd="0" presId="urn:microsoft.com/office/officeart/2005/8/layout/orgChart1"/>
    <dgm:cxn modelId="{01132CEA-0BD4-4A17-B694-877DFF6B493A}" type="presOf" srcId="{EA6217FB-C133-424C-8242-2099ED0354FB}" destId="{5A46F2CD-367F-4B39-92DC-F2764A78DB35}" srcOrd="1" destOrd="0" presId="urn:microsoft.com/office/officeart/2005/8/layout/orgChart1"/>
    <dgm:cxn modelId="{4F1D89EF-2DBB-438C-A672-0FAF344C8222}" type="presOf" srcId="{12D41B7F-CE6D-4F58-AF59-294E8A42BE8A}" destId="{CB918CD3-C605-4489-85D7-B54B277CDF67}" srcOrd="1" destOrd="0" presId="urn:microsoft.com/office/officeart/2005/8/layout/orgChart1"/>
    <dgm:cxn modelId="{F57FCAEF-29F8-469F-A49E-AF8334A3FE6E}" type="presOf" srcId="{235E9FB2-7ABA-4AF6-AC94-D8A8BAACD33D}" destId="{BAD02F27-5D23-43D9-8B9B-B9F85374B596}" srcOrd="0" destOrd="0" presId="urn:microsoft.com/office/officeart/2005/8/layout/orgChart1"/>
    <dgm:cxn modelId="{7BA086F1-F204-4100-9E7D-CBD896E717DA}" srcId="{9DEF884E-B294-43AE-AC4B-BD19077C3FA0}" destId="{2C693E21-0DD0-4A79-B280-8FC159607992}" srcOrd="0" destOrd="0" parTransId="{94505427-929D-4F61-957E-4175DF5834EF}" sibTransId="{39D5DBBA-FB92-40D5-ACEB-1DC7B520695E}"/>
    <dgm:cxn modelId="{4BA029F8-E502-471B-B555-D97053F981F0}" type="presOf" srcId="{699235E2-E022-4C33-84C9-A6F5A89DD512}" destId="{2D76511F-2DD1-443D-B467-BE503AABC23F}" srcOrd="0" destOrd="0" presId="urn:microsoft.com/office/officeart/2005/8/layout/orgChart1"/>
    <dgm:cxn modelId="{61647AFC-CD14-4854-8904-2EC99DDD2824}" type="presOf" srcId="{AF45B5C6-40DA-4BC1-ADA0-C39C4A4F5FCF}" destId="{53079E11-E502-40A0-BAFD-2DAC1BEF6F1A}" srcOrd="0" destOrd="0" presId="urn:microsoft.com/office/officeart/2005/8/layout/orgChart1"/>
    <dgm:cxn modelId="{B56F7D11-6953-4F2D-A6EF-EA23C2068949}" type="presParOf" srcId="{D942266A-49DD-41E4-822D-C4E08B38775D}" destId="{8A5E4C4A-43E3-48A5-A826-AC2744DF0CB5}" srcOrd="0" destOrd="0" presId="urn:microsoft.com/office/officeart/2005/8/layout/orgChart1"/>
    <dgm:cxn modelId="{061AE18A-0F06-4936-A292-280DEB062FC1}" type="presParOf" srcId="{8A5E4C4A-43E3-48A5-A826-AC2744DF0CB5}" destId="{BAF3DA44-41C6-4323-8576-E9415F06CD94}" srcOrd="0" destOrd="0" presId="urn:microsoft.com/office/officeart/2005/8/layout/orgChart1"/>
    <dgm:cxn modelId="{5F39BC93-A827-4331-BBE5-36DE32BEF019}" type="presParOf" srcId="{BAF3DA44-41C6-4323-8576-E9415F06CD94}" destId="{17E3B6B0-CC15-4B2C-AD94-71092D79B903}" srcOrd="0" destOrd="0" presId="urn:microsoft.com/office/officeart/2005/8/layout/orgChart1"/>
    <dgm:cxn modelId="{BF3CCF73-9C53-40E7-9E8A-6366A2B578A9}" type="presParOf" srcId="{BAF3DA44-41C6-4323-8576-E9415F06CD94}" destId="{F9C7A8F1-0131-40BD-9382-A6EDF1738C03}" srcOrd="1" destOrd="0" presId="urn:microsoft.com/office/officeart/2005/8/layout/orgChart1"/>
    <dgm:cxn modelId="{1A5CD49A-E578-4EAD-9F9F-951AF55722F6}" type="presParOf" srcId="{8A5E4C4A-43E3-48A5-A826-AC2744DF0CB5}" destId="{36B6EB9F-C66B-420D-A802-0BA4E0C03AC9}" srcOrd="1" destOrd="0" presId="urn:microsoft.com/office/officeart/2005/8/layout/orgChart1"/>
    <dgm:cxn modelId="{8904B404-AEE2-42C1-8442-45CD5F7C0F76}" type="presParOf" srcId="{36B6EB9F-C66B-420D-A802-0BA4E0C03AC9}" destId="{6E73445A-0C3E-41CE-B005-CE139D2BC718}" srcOrd="0" destOrd="0" presId="urn:microsoft.com/office/officeart/2005/8/layout/orgChart1"/>
    <dgm:cxn modelId="{F561BD92-2964-4E5C-B01D-A0D58CC44960}" type="presParOf" srcId="{36B6EB9F-C66B-420D-A802-0BA4E0C03AC9}" destId="{9868E4AC-41CC-42E8-9878-84B445104AB9}" srcOrd="1" destOrd="0" presId="urn:microsoft.com/office/officeart/2005/8/layout/orgChart1"/>
    <dgm:cxn modelId="{4520ABEB-514A-4392-B348-C64C126CA0D6}" type="presParOf" srcId="{9868E4AC-41CC-42E8-9878-84B445104AB9}" destId="{51922F20-28E7-41FD-8479-773D783F7747}" srcOrd="0" destOrd="0" presId="urn:microsoft.com/office/officeart/2005/8/layout/orgChart1"/>
    <dgm:cxn modelId="{50832A33-3BA6-42AC-8336-2F56F014F27F}" type="presParOf" srcId="{51922F20-28E7-41FD-8479-773D783F7747}" destId="{062C30AF-215D-48A8-8C89-46EB54FB08C9}" srcOrd="0" destOrd="0" presId="urn:microsoft.com/office/officeart/2005/8/layout/orgChart1"/>
    <dgm:cxn modelId="{470E477C-B50C-4634-ADA3-631AB06475C3}" type="presParOf" srcId="{51922F20-28E7-41FD-8479-773D783F7747}" destId="{21D67BA9-CCBB-4FB2-90DE-391EAE4E0BE4}" srcOrd="1" destOrd="0" presId="urn:microsoft.com/office/officeart/2005/8/layout/orgChart1"/>
    <dgm:cxn modelId="{E4C5FCF4-6C7E-4F40-9480-22A374C13EF3}" type="presParOf" srcId="{9868E4AC-41CC-42E8-9878-84B445104AB9}" destId="{06037EA7-C683-4176-ACBB-6D69E66870D4}" srcOrd="1" destOrd="0" presId="urn:microsoft.com/office/officeart/2005/8/layout/orgChart1"/>
    <dgm:cxn modelId="{226AFA45-7685-436C-8B07-8BE2049ED2CB}" type="presParOf" srcId="{06037EA7-C683-4176-ACBB-6D69E66870D4}" destId="{426FC71C-B3A8-4C70-BEE8-772DF22B9E9A}" srcOrd="0" destOrd="0" presId="urn:microsoft.com/office/officeart/2005/8/layout/orgChart1"/>
    <dgm:cxn modelId="{B15DB7D7-E711-426D-A36D-D686CFC198B0}" type="presParOf" srcId="{06037EA7-C683-4176-ACBB-6D69E66870D4}" destId="{0A7C6741-5DFE-4204-8384-21C115C9A9C2}" srcOrd="1" destOrd="0" presId="urn:microsoft.com/office/officeart/2005/8/layout/orgChart1"/>
    <dgm:cxn modelId="{B2D7111B-2694-4510-8D65-EF59DED7F820}" type="presParOf" srcId="{0A7C6741-5DFE-4204-8384-21C115C9A9C2}" destId="{4AC4B538-D521-479F-BF90-516F1E954C70}" srcOrd="0" destOrd="0" presId="urn:microsoft.com/office/officeart/2005/8/layout/orgChart1"/>
    <dgm:cxn modelId="{F9EAD866-1548-4401-B83F-38F86C783C7A}" type="presParOf" srcId="{4AC4B538-D521-479F-BF90-516F1E954C70}" destId="{148FE7B8-4BB5-4067-B195-7A5C9DCC52E4}" srcOrd="0" destOrd="0" presId="urn:microsoft.com/office/officeart/2005/8/layout/orgChart1"/>
    <dgm:cxn modelId="{2BF7DA2A-F415-4204-A8CC-4DFA2E9912CD}" type="presParOf" srcId="{4AC4B538-D521-479F-BF90-516F1E954C70}" destId="{B7CCC79C-8ECC-4452-BCB5-F594B1FF1A53}" srcOrd="1" destOrd="0" presId="urn:microsoft.com/office/officeart/2005/8/layout/orgChart1"/>
    <dgm:cxn modelId="{D7E7C995-8AFB-4AD0-88BD-BC4C65C93DD8}" type="presParOf" srcId="{0A7C6741-5DFE-4204-8384-21C115C9A9C2}" destId="{E44387AA-C2F1-4180-90C9-2E1AE4EBD1D6}" srcOrd="1" destOrd="0" presId="urn:microsoft.com/office/officeart/2005/8/layout/orgChart1"/>
    <dgm:cxn modelId="{7F860D1B-F0E6-4DDB-A5AE-7B584B1F9444}" type="presParOf" srcId="{0A7C6741-5DFE-4204-8384-21C115C9A9C2}" destId="{9B6A8A0E-B795-45DC-B355-84D07C6FA813}" srcOrd="2" destOrd="0" presId="urn:microsoft.com/office/officeart/2005/8/layout/orgChart1"/>
    <dgm:cxn modelId="{1BA4CB94-1F4D-40AD-8B5A-BFFF72262C78}" type="presParOf" srcId="{06037EA7-C683-4176-ACBB-6D69E66870D4}" destId="{0D8650A9-5FEA-4403-8FCB-318858D0B0C3}" srcOrd="2" destOrd="0" presId="urn:microsoft.com/office/officeart/2005/8/layout/orgChart1"/>
    <dgm:cxn modelId="{76A9D86C-A2CD-4235-BFEA-423BF6DAB4BC}" type="presParOf" srcId="{06037EA7-C683-4176-ACBB-6D69E66870D4}" destId="{CCC76F78-A63E-4A93-8E01-62ACF550CE11}" srcOrd="3" destOrd="0" presId="urn:microsoft.com/office/officeart/2005/8/layout/orgChart1"/>
    <dgm:cxn modelId="{901FB537-E838-46B0-8D2D-C415B3EAB408}" type="presParOf" srcId="{CCC76F78-A63E-4A93-8E01-62ACF550CE11}" destId="{33E3CD6F-0E05-4DCD-AE89-6D73BFB28DDA}" srcOrd="0" destOrd="0" presId="urn:microsoft.com/office/officeart/2005/8/layout/orgChart1"/>
    <dgm:cxn modelId="{945C333D-266B-4A76-8708-EED71BA79CE6}" type="presParOf" srcId="{33E3CD6F-0E05-4DCD-AE89-6D73BFB28DDA}" destId="{6BAF3D00-181C-4C5C-8162-7FBA8B9C1B96}" srcOrd="0" destOrd="0" presId="urn:microsoft.com/office/officeart/2005/8/layout/orgChart1"/>
    <dgm:cxn modelId="{380468D7-A5DA-4C78-9D02-CFEDE0E66F38}" type="presParOf" srcId="{33E3CD6F-0E05-4DCD-AE89-6D73BFB28DDA}" destId="{22D795F6-BDF2-4BE5-A1B2-DE5B0C6CE6E3}" srcOrd="1" destOrd="0" presId="urn:microsoft.com/office/officeart/2005/8/layout/orgChart1"/>
    <dgm:cxn modelId="{282FBF93-CFBF-4507-8218-72143BFCA3FA}" type="presParOf" srcId="{CCC76F78-A63E-4A93-8E01-62ACF550CE11}" destId="{24BA18B7-1670-41B8-81DD-79CC3FAB22F1}" srcOrd="1" destOrd="0" presId="urn:microsoft.com/office/officeart/2005/8/layout/orgChart1"/>
    <dgm:cxn modelId="{B24CBD29-8D1B-486B-B9C0-4270DF98A8D5}" type="presParOf" srcId="{24BA18B7-1670-41B8-81DD-79CC3FAB22F1}" destId="{37F2CA39-3084-4968-9CB1-16549E81DA81}" srcOrd="0" destOrd="0" presId="urn:microsoft.com/office/officeart/2005/8/layout/orgChart1"/>
    <dgm:cxn modelId="{E98520B2-1024-44B3-AEC8-C5C526575115}" type="presParOf" srcId="{24BA18B7-1670-41B8-81DD-79CC3FAB22F1}" destId="{B8C5BDB3-AF51-4944-86E5-4120E0D7862F}" srcOrd="1" destOrd="0" presId="urn:microsoft.com/office/officeart/2005/8/layout/orgChart1"/>
    <dgm:cxn modelId="{3C8AC844-2A62-4756-8C9E-CF425F82B82E}" type="presParOf" srcId="{B8C5BDB3-AF51-4944-86E5-4120E0D7862F}" destId="{99ADB244-98E5-4ABF-8C90-C87B699853D0}" srcOrd="0" destOrd="0" presId="urn:microsoft.com/office/officeart/2005/8/layout/orgChart1"/>
    <dgm:cxn modelId="{8513E08A-CB70-4886-A57F-0889D1814C37}" type="presParOf" srcId="{99ADB244-98E5-4ABF-8C90-C87B699853D0}" destId="{C73E114F-96E7-4F30-B952-67E6BF2799CE}" srcOrd="0" destOrd="0" presId="urn:microsoft.com/office/officeart/2005/8/layout/orgChart1"/>
    <dgm:cxn modelId="{8D37E0CD-3115-489E-BE16-5EF625625938}" type="presParOf" srcId="{99ADB244-98E5-4ABF-8C90-C87B699853D0}" destId="{33AA0351-86AD-469B-B0C6-C29B2A065FDE}" srcOrd="1" destOrd="0" presId="urn:microsoft.com/office/officeart/2005/8/layout/orgChart1"/>
    <dgm:cxn modelId="{99010405-9F61-4CA8-9AAA-4DE704E37A19}" type="presParOf" srcId="{B8C5BDB3-AF51-4944-86E5-4120E0D7862F}" destId="{16570CB4-78E9-46B2-92C9-892D944580AB}" srcOrd="1" destOrd="0" presId="urn:microsoft.com/office/officeart/2005/8/layout/orgChart1"/>
    <dgm:cxn modelId="{F06F9D96-07D9-4AFD-96BF-4F3E6B34BABA}" type="presParOf" srcId="{B8C5BDB3-AF51-4944-86E5-4120E0D7862F}" destId="{84692B5E-1775-4DD9-A312-3106053E4051}" srcOrd="2" destOrd="0" presId="urn:microsoft.com/office/officeart/2005/8/layout/orgChart1"/>
    <dgm:cxn modelId="{0ED22E69-CC51-4EB1-90F6-ACB5525D0FAB}" type="presParOf" srcId="{24BA18B7-1670-41B8-81DD-79CC3FAB22F1}" destId="{2D76511F-2DD1-443D-B467-BE503AABC23F}" srcOrd="2" destOrd="0" presId="urn:microsoft.com/office/officeart/2005/8/layout/orgChart1"/>
    <dgm:cxn modelId="{BF59C449-FD3C-4593-859C-C148D90A7D74}" type="presParOf" srcId="{24BA18B7-1670-41B8-81DD-79CC3FAB22F1}" destId="{60964202-4BB0-4B6D-99C8-EE34C456A168}" srcOrd="3" destOrd="0" presId="urn:microsoft.com/office/officeart/2005/8/layout/orgChart1"/>
    <dgm:cxn modelId="{25BF58F2-194B-4BE2-AC08-5B1A0B276E7E}" type="presParOf" srcId="{60964202-4BB0-4B6D-99C8-EE34C456A168}" destId="{A663BBB5-0410-4287-A1A0-9324E74372A9}" srcOrd="0" destOrd="0" presId="urn:microsoft.com/office/officeart/2005/8/layout/orgChart1"/>
    <dgm:cxn modelId="{984A7C02-93FE-4AF5-8D49-D6FE336C72B1}" type="presParOf" srcId="{A663BBB5-0410-4287-A1A0-9324E74372A9}" destId="{D0EE83E9-703B-4D4A-965E-0944C97D1C16}" srcOrd="0" destOrd="0" presId="urn:microsoft.com/office/officeart/2005/8/layout/orgChart1"/>
    <dgm:cxn modelId="{8109EFF1-3B51-4C27-88AE-5D138643AAC9}" type="presParOf" srcId="{A663BBB5-0410-4287-A1A0-9324E74372A9}" destId="{6F55DC1E-FF6D-4DAC-8D09-C120188E800C}" srcOrd="1" destOrd="0" presId="urn:microsoft.com/office/officeart/2005/8/layout/orgChart1"/>
    <dgm:cxn modelId="{36D30120-CB3F-4085-89DC-A5892F646947}" type="presParOf" srcId="{60964202-4BB0-4B6D-99C8-EE34C456A168}" destId="{4CDBE14C-EA92-4D3D-953D-21097776ED73}" srcOrd="1" destOrd="0" presId="urn:microsoft.com/office/officeart/2005/8/layout/orgChart1"/>
    <dgm:cxn modelId="{5E30E8E2-51B9-420C-9ECA-CBDD8FB59A0B}" type="presParOf" srcId="{60964202-4BB0-4B6D-99C8-EE34C456A168}" destId="{9803FA97-D75F-488A-8AE1-A18646217E3C}" srcOrd="2" destOrd="0" presId="urn:microsoft.com/office/officeart/2005/8/layout/orgChart1"/>
    <dgm:cxn modelId="{939B2B55-7C25-49ED-8725-C69ACA1763F2}" type="presParOf" srcId="{24BA18B7-1670-41B8-81DD-79CC3FAB22F1}" destId="{4DBB79EE-822E-4738-9657-06AFC8609E3A}" srcOrd="4" destOrd="0" presId="urn:microsoft.com/office/officeart/2005/8/layout/orgChart1"/>
    <dgm:cxn modelId="{F6C4E7F2-463D-440E-A000-D2ED09D9B1E1}" type="presParOf" srcId="{24BA18B7-1670-41B8-81DD-79CC3FAB22F1}" destId="{1B11C299-7121-47FE-91DE-D6BB428603F0}" srcOrd="5" destOrd="0" presId="urn:microsoft.com/office/officeart/2005/8/layout/orgChart1"/>
    <dgm:cxn modelId="{0CB4DDE2-35FF-4F52-A4B3-26891F691033}" type="presParOf" srcId="{1B11C299-7121-47FE-91DE-D6BB428603F0}" destId="{EF83D67B-CE9C-46AF-AB26-B0A856FF7B32}" srcOrd="0" destOrd="0" presId="urn:microsoft.com/office/officeart/2005/8/layout/orgChart1"/>
    <dgm:cxn modelId="{33998ECA-5623-428E-80EC-5FB2E6C1CCCB}" type="presParOf" srcId="{EF83D67B-CE9C-46AF-AB26-B0A856FF7B32}" destId="{7819C17A-8800-4DD4-BC10-CE4EEC19415C}" srcOrd="0" destOrd="0" presId="urn:microsoft.com/office/officeart/2005/8/layout/orgChart1"/>
    <dgm:cxn modelId="{DF5BF700-A411-4A7F-A75F-C4399F541ADD}" type="presParOf" srcId="{EF83D67B-CE9C-46AF-AB26-B0A856FF7B32}" destId="{CB918CD3-C605-4489-85D7-B54B277CDF67}" srcOrd="1" destOrd="0" presId="urn:microsoft.com/office/officeart/2005/8/layout/orgChart1"/>
    <dgm:cxn modelId="{F989E9DE-8700-4670-888D-205E0476DD4E}" type="presParOf" srcId="{1B11C299-7121-47FE-91DE-D6BB428603F0}" destId="{35F35ED5-1F5B-4D80-A159-DD172C9D43CB}" srcOrd="1" destOrd="0" presId="urn:microsoft.com/office/officeart/2005/8/layout/orgChart1"/>
    <dgm:cxn modelId="{C865FBC9-77ED-4C63-8AB1-80054735D835}" type="presParOf" srcId="{1B11C299-7121-47FE-91DE-D6BB428603F0}" destId="{0D699652-6188-408B-BD80-E8C69FBA23D5}" srcOrd="2" destOrd="0" presId="urn:microsoft.com/office/officeart/2005/8/layout/orgChart1"/>
    <dgm:cxn modelId="{CE363FE7-96E4-4991-A849-624EC22C4A46}" type="presParOf" srcId="{24BA18B7-1670-41B8-81DD-79CC3FAB22F1}" destId="{79414C54-CE90-114E-864F-2E69A9C1BEA2}" srcOrd="6" destOrd="0" presId="urn:microsoft.com/office/officeart/2005/8/layout/orgChart1"/>
    <dgm:cxn modelId="{C8151C26-BA13-4BF1-8934-1D1CDF1B3B7B}" type="presParOf" srcId="{24BA18B7-1670-41B8-81DD-79CC3FAB22F1}" destId="{20E374C8-7CDB-E54C-A26B-8535F6F1F899}" srcOrd="7" destOrd="0" presId="urn:microsoft.com/office/officeart/2005/8/layout/orgChart1"/>
    <dgm:cxn modelId="{42E0991C-0B3C-491E-94F6-C722B335BC22}" type="presParOf" srcId="{20E374C8-7CDB-E54C-A26B-8535F6F1F899}" destId="{199860AE-2B0E-B14E-A0D8-18C3C1068E15}" srcOrd="0" destOrd="0" presId="urn:microsoft.com/office/officeart/2005/8/layout/orgChart1"/>
    <dgm:cxn modelId="{F8411AF0-AE44-4B31-A9A3-F431E4C1FFD6}" type="presParOf" srcId="{199860AE-2B0E-B14E-A0D8-18C3C1068E15}" destId="{9E55A5B1-90EB-5C4C-BB61-DF020F68A719}" srcOrd="0" destOrd="0" presId="urn:microsoft.com/office/officeart/2005/8/layout/orgChart1"/>
    <dgm:cxn modelId="{5D54CC9F-A620-4DDA-B144-2EFD084DDCAC}" type="presParOf" srcId="{199860AE-2B0E-B14E-A0D8-18C3C1068E15}" destId="{900EF708-66B3-AE44-B980-E0CFD6E0C4A5}" srcOrd="1" destOrd="0" presId="urn:microsoft.com/office/officeart/2005/8/layout/orgChart1"/>
    <dgm:cxn modelId="{9A61C692-3CF9-4D76-99FF-89B4AF9FBB8F}" type="presParOf" srcId="{20E374C8-7CDB-E54C-A26B-8535F6F1F899}" destId="{D7D68C2D-6F6E-E349-B385-775423B41ED3}" srcOrd="1" destOrd="0" presId="urn:microsoft.com/office/officeart/2005/8/layout/orgChart1"/>
    <dgm:cxn modelId="{848195A0-80A5-4507-B355-48E61753B363}" type="presParOf" srcId="{20E374C8-7CDB-E54C-A26B-8535F6F1F899}" destId="{29B71B9F-4F65-4A45-9C20-882A418EE762}" srcOrd="2" destOrd="0" presId="urn:microsoft.com/office/officeart/2005/8/layout/orgChart1"/>
    <dgm:cxn modelId="{44D7F1EF-DB72-44D9-AEFF-6ED65B24E0F1}" type="presParOf" srcId="{CCC76F78-A63E-4A93-8E01-62ACF550CE11}" destId="{AC7E1600-AC66-4454-B954-71C4C48E8BEE}" srcOrd="2" destOrd="0" presId="urn:microsoft.com/office/officeart/2005/8/layout/orgChart1"/>
    <dgm:cxn modelId="{DBDD6AD1-D70E-44FD-8590-72B61A55425D}" type="presParOf" srcId="{06037EA7-C683-4176-ACBB-6D69E66870D4}" destId="{252381AE-0B59-47BB-9438-4DA60BA6D019}" srcOrd="4" destOrd="0" presId="urn:microsoft.com/office/officeart/2005/8/layout/orgChart1"/>
    <dgm:cxn modelId="{72BB15EF-148D-4848-B7F8-333F065EDB92}" type="presParOf" srcId="{06037EA7-C683-4176-ACBB-6D69E66870D4}" destId="{AF40A4CD-CE73-4E7B-967B-32B26C21E6CC}" srcOrd="5" destOrd="0" presId="urn:microsoft.com/office/officeart/2005/8/layout/orgChart1"/>
    <dgm:cxn modelId="{FFEE1B74-5516-4E33-9203-783E6F31B288}" type="presParOf" srcId="{AF40A4CD-CE73-4E7B-967B-32B26C21E6CC}" destId="{F69E99FB-FA61-49D9-B19C-17AD8DCD877E}" srcOrd="0" destOrd="0" presId="urn:microsoft.com/office/officeart/2005/8/layout/orgChart1"/>
    <dgm:cxn modelId="{C80E15B5-8516-453A-8860-9A8CFA5AACD0}" type="presParOf" srcId="{F69E99FB-FA61-49D9-B19C-17AD8DCD877E}" destId="{92ED83FB-C39F-4AD9-84A5-C4C9897BE66D}" srcOrd="0" destOrd="0" presId="urn:microsoft.com/office/officeart/2005/8/layout/orgChart1"/>
    <dgm:cxn modelId="{5CE4921D-17F3-4C30-B936-4DE858D41E05}" type="presParOf" srcId="{F69E99FB-FA61-49D9-B19C-17AD8DCD877E}" destId="{5A46F2CD-367F-4B39-92DC-F2764A78DB35}" srcOrd="1" destOrd="0" presId="urn:microsoft.com/office/officeart/2005/8/layout/orgChart1"/>
    <dgm:cxn modelId="{8E59544E-707F-4A8A-AFD9-6DEE97FB852E}" type="presParOf" srcId="{AF40A4CD-CE73-4E7B-967B-32B26C21E6CC}" destId="{5758BCD2-A123-4A22-9619-596274B89008}" srcOrd="1" destOrd="0" presId="urn:microsoft.com/office/officeart/2005/8/layout/orgChart1"/>
    <dgm:cxn modelId="{5797FCED-3172-4993-9BC6-5EB0F52F5651}" type="presParOf" srcId="{AF40A4CD-CE73-4E7B-967B-32B26C21E6CC}" destId="{1D287647-5DD3-4BC6-B720-0F20227C1A7B}" srcOrd="2" destOrd="0" presId="urn:microsoft.com/office/officeart/2005/8/layout/orgChart1"/>
    <dgm:cxn modelId="{8FA53B7F-C3A4-4AE9-BE73-9ADAD765C2B6}" type="presParOf" srcId="{06037EA7-C683-4176-ACBB-6D69E66870D4}" destId="{53079E11-E502-40A0-BAFD-2DAC1BEF6F1A}" srcOrd="6" destOrd="0" presId="urn:microsoft.com/office/officeart/2005/8/layout/orgChart1"/>
    <dgm:cxn modelId="{A4C52CF0-2AC4-46F1-B911-B945AA857B39}" type="presParOf" srcId="{06037EA7-C683-4176-ACBB-6D69E66870D4}" destId="{0F63BA49-4A3F-41CF-BA06-5229CE20B5F5}" srcOrd="7" destOrd="0" presId="urn:microsoft.com/office/officeart/2005/8/layout/orgChart1"/>
    <dgm:cxn modelId="{3819B0BD-4288-4B33-906B-BA8149ED306C}" type="presParOf" srcId="{0F63BA49-4A3F-41CF-BA06-5229CE20B5F5}" destId="{8488695F-F6C6-485B-B595-00CC6563E558}" srcOrd="0" destOrd="0" presId="urn:microsoft.com/office/officeart/2005/8/layout/orgChart1"/>
    <dgm:cxn modelId="{B9F6C49B-64BD-48E1-8CC5-AD28D187C3CE}" type="presParOf" srcId="{8488695F-F6C6-485B-B595-00CC6563E558}" destId="{8A7A4AD9-D706-4329-AEB3-C5050916D1D5}" srcOrd="0" destOrd="0" presId="urn:microsoft.com/office/officeart/2005/8/layout/orgChart1"/>
    <dgm:cxn modelId="{C600C705-B1AC-4B87-824D-F09498C6EF3B}" type="presParOf" srcId="{8488695F-F6C6-485B-B595-00CC6563E558}" destId="{DA531C2C-E8A7-41C6-B3B4-4E00259E3ACE}" srcOrd="1" destOrd="0" presId="urn:microsoft.com/office/officeart/2005/8/layout/orgChart1"/>
    <dgm:cxn modelId="{3B53C0B2-6B8C-47CF-A85E-C98A4786CDFB}" type="presParOf" srcId="{0F63BA49-4A3F-41CF-BA06-5229CE20B5F5}" destId="{314D97F9-6689-47E4-83FB-DBD7EC31050F}" srcOrd="1" destOrd="0" presId="urn:microsoft.com/office/officeart/2005/8/layout/orgChart1"/>
    <dgm:cxn modelId="{795449C2-240B-4164-837E-8D86CFC337C2}" type="presParOf" srcId="{314D97F9-6689-47E4-83FB-DBD7EC31050F}" destId="{7DAF208D-C676-4ED8-B749-ADB90B08A8AF}" srcOrd="0" destOrd="0" presId="urn:microsoft.com/office/officeart/2005/8/layout/orgChart1"/>
    <dgm:cxn modelId="{3CEAD4D0-E08C-4217-9DE8-A91E1160B412}" type="presParOf" srcId="{314D97F9-6689-47E4-83FB-DBD7EC31050F}" destId="{4FAE6ABD-5008-41A9-A7E0-594A4B7E47AF}" srcOrd="1" destOrd="0" presId="urn:microsoft.com/office/officeart/2005/8/layout/orgChart1"/>
    <dgm:cxn modelId="{9E9F59FE-E4D4-4329-AD55-91B0690CA8E9}" type="presParOf" srcId="{4FAE6ABD-5008-41A9-A7E0-594A4B7E47AF}" destId="{BE0F6A45-5065-4D16-95BD-B16F2F8553B3}" srcOrd="0" destOrd="0" presId="urn:microsoft.com/office/officeart/2005/8/layout/orgChart1"/>
    <dgm:cxn modelId="{9CEEB2A4-CC76-4C97-B0E8-6CFB7ECE635A}" type="presParOf" srcId="{BE0F6A45-5065-4D16-95BD-B16F2F8553B3}" destId="{DB6D2603-4624-4491-BFE5-394E57F10E41}" srcOrd="0" destOrd="0" presId="urn:microsoft.com/office/officeart/2005/8/layout/orgChart1"/>
    <dgm:cxn modelId="{C47B8B98-36E0-472B-A334-5E4B495FFEB5}" type="presParOf" srcId="{BE0F6A45-5065-4D16-95BD-B16F2F8553B3}" destId="{187B04A9-925A-4128-8E15-485F6EA58424}" srcOrd="1" destOrd="0" presId="urn:microsoft.com/office/officeart/2005/8/layout/orgChart1"/>
    <dgm:cxn modelId="{49A0990A-63A3-40B0-88DA-54761D8084A6}" type="presParOf" srcId="{4FAE6ABD-5008-41A9-A7E0-594A4B7E47AF}" destId="{DB51F479-5DA1-4FB7-809B-132A9CD54B86}" srcOrd="1" destOrd="0" presId="urn:microsoft.com/office/officeart/2005/8/layout/orgChart1"/>
    <dgm:cxn modelId="{47F978F4-B0E9-4B05-966E-80964125778F}" type="presParOf" srcId="{4FAE6ABD-5008-41A9-A7E0-594A4B7E47AF}" destId="{05196851-CD4B-4E0E-9C4C-7267BD42F9AD}" srcOrd="2" destOrd="0" presId="urn:microsoft.com/office/officeart/2005/8/layout/orgChart1"/>
    <dgm:cxn modelId="{20F1407E-C86D-48C5-9FA5-BC6E781EAFC7}" type="presParOf" srcId="{314D97F9-6689-47E4-83FB-DBD7EC31050F}" destId="{BCEC3458-4921-4B16-8AE2-F59029DD74CD}" srcOrd="2" destOrd="0" presId="urn:microsoft.com/office/officeart/2005/8/layout/orgChart1"/>
    <dgm:cxn modelId="{8C319AFD-1EBE-4B8F-8434-DBF493057373}" type="presParOf" srcId="{314D97F9-6689-47E4-83FB-DBD7EC31050F}" destId="{B4738F86-D02B-426B-9056-61F71FA88E36}" srcOrd="3" destOrd="0" presId="urn:microsoft.com/office/officeart/2005/8/layout/orgChart1"/>
    <dgm:cxn modelId="{AE1EFBD3-FE67-4DB0-96B6-7BA3B4E14FB9}" type="presParOf" srcId="{B4738F86-D02B-426B-9056-61F71FA88E36}" destId="{C83D4E3A-4DA9-42BE-BF67-035C1126DFB0}" srcOrd="0" destOrd="0" presId="urn:microsoft.com/office/officeart/2005/8/layout/orgChart1"/>
    <dgm:cxn modelId="{4EF18167-10A7-453E-A975-3BA3D1378392}" type="presParOf" srcId="{C83D4E3A-4DA9-42BE-BF67-035C1126DFB0}" destId="{B61326B4-0C6E-4DCC-A632-E72E9D461BEA}" srcOrd="0" destOrd="0" presId="urn:microsoft.com/office/officeart/2005/8/layout/orgChart1"/>
    <dgm:cxn modelId="{45CA9078-FD1F-426C-850A-5A1D9E71BD00}" type="presParOf" srcId="{C83D4E3A-4DA9-42BE-BF67-035C1126DFB0}" destId="{A1A66CEE-625D-45FF-BBBE-8C5909BFF35A}" srcOrd="1" destOrd="0" presId="urn:microsoft.com/office/officeart/2005/8/layout/orgChart1"/>
    <dgm:cxn modelId="{7947A370-6258-471E-A653-3AF63DAB7EE1}" type="presParOf" srcId="{B4738F86-D02B-426B-9056-61F71FA88E36}" destId="{1B016D3F-881F-4D1B-B790-682CADE988D9}" srcOrd="1" destOrd="0" presId="urn:microsoft.com/office/officeart/2005/8/layout/orgChart1"/>
    <dgm:cxn modelId="{76B6E027-007A-4DB5-91E4-595F5EDDE0B4}" type="presParOf" srcId="{B4738F86-D02B-426B-9056-61F71FA88E36}" destId="{6FB376F1-78D6-41AF-A93E-5E9336DDC811}" srcOrd="2" destOrd="0" presId="urn:microsoft.com/office/officeart/2005/8/layout/orgChart1"/>
    <dgm:cxn modelId="{B96C89D0-E2C6-4873-9D6B-DCE92BF50CEF}" type="presParOf" srcId="{314D97F9-6689-47E4-83FB-DBD7EC31050F}" destId="{1EB8F734-1350-4604-99E1-CF2CF056D2C6}" srcOrd="4" destOrd="0" presId="urn:microsoft.com/office/officeart/2005/8/layout/orgChart1"/>
    <dgm:cxn modelId="{53D97B04-6214-4A47-99F9-FE79554581D7}" type="presParOf" srcId="{314D97F9-6689-47E4-83FB-DBD7EC31050F}" destId="{B0003DBD-CB1A-4EBF-A686-C23D6DDF8CEB}" srcOrd="5" destOrd="0" presId="urn:microsoft.com/office/officeart/2005/8/layout/orgChart1"/>
    <dgm:cxn modelId="{B74557D4-8CF0-4E25-9EF8-96B5CC05D74A}" type="presParOf" srcId="{B0003DBD-CB1A-4EBF-A686-C23D6DDF8CEB}" destId="{DF0929F7-11F9-4A6C-A6A4-CFD671264704}" srcOrd="0" destOrd="0" presId="urn:microsoft.com/office/officeart/2005/8/layout/orgChart1"/>
    <dgm:cxn modelId="{8310E447-67D3-4F4C-AB71-843557FB60A3}" type="presParOf" srcId="{DF0929F7-11F9-4A6C-A6A4-CFD671264704}" destId="{7BA5D6AC-B32A-4F6E-A73C-C6749E520B46}" srcOrd="0" destOrd="0" presId="urn:microsoft.com/office/officeart/2005/8/layout/orgChart1"/>
    <dgm:cxn modelId="{89D9B989-3256-4AC4-8C50-7A29C8986743}" type="presParOf" srcId="{DF0929F7-11F9-4A6C-A6A4-CFD671264704}" destId="{8BE887FB-3A3B-488A-BA7B-EC6362C58CB9}" srcOrd="1" destOrd="0" presId="urn:microsoft.com/office/officeart/2005/8/layout/orgChart1"/>
    <dgm:cxn modelId="{AE5F1429-6CE8-4197-AED0-DB3768DB7B83}" type="presParOf" srcId="{B0003DBD-CB1A-4EBF-A686-C23D6DDF8CEB}" destId="{8B09D194-B136-4C39-9E8B-C61BC25F1371}" srcOrd="1" destOrd="0" presId="urn:microsoft.com/office/officeart/2005/8/layout/orgChart1"/>
    <dgm:cxn modelId="{2644F3C9-5166-44BA-A883-B92EFB9D4F47}" type="presParOf" srcId="{B0003DBD-CB1A-4EBF-A686-C23D6DDF8CEB}" destId="{4DCA3327-E00C-4A6D-A21E-7C8808B3417E}" srcOrd="2" destOrd="0" presId="urn:microsoft.com/office/officeart/2005/8/layout/orgChart1"/>
    <dgm:cxn modelId="{0B3E8038-D834-4632-AEA6-68473A37CD04}" type="presParOf" srcId="{0F63BA49-4A3F-41CF-BA06-5229CE20B5F5}" destId="{9DAF5B28-C7AE-4C79-A562-D66B5A3F8D24}" srcOrd="2" destOrd="0" presId="urn:microsoft.com/office/officeart/2005/8/layout/orgChart1"/>
    <dgm:cxn modelId="{B8C87529-A8A3-4E82-9FD4-F47C790DAE2A}" type="presParOf" srcId="{06037EA7-C683-4176-ACBB-6D69E66870D4}" destId="{BAD02F27-5D23-43D9-8B9B-B9F85374B596}" srcOrd="8" destOrd="0" presId="urn:microsoft.com/office/officeart/2005/8/layout/orgChart1"/>
    <dgm:cxn modelId="{FF72AB39-D5DA-4313-891F-62A987F98A83}" type="presParOf" srcId="{06037EA7-C683-4176-ACBB-6D69E66870D4}" destId="{73EDDAF3-7231-456B-BD5C-A7FCBA33CE61}" srcOrd="9" destOrd="0" presId="urn:microsoft.com/office/officeart/2005/8/layout/orgChart1"/>
    <dgm:cxn modelId="{8E32F7A3-2ED0-4CB1-8CCF-D06589535BE9}" type="presParOf" srcId="{73EDDAF3-7231-456B-BD5C-A7FCBA33CE61}" destId="{140E323E-FA18-4636-90F7-0ACD7D7EB55A}" srcOrd="0" destOrd="0" presId="urn:microsoft.com/office/officeart/2005/8/layout/orgChart1"/>
    <dgm:cxn modelId="{BD4CDBFE-801B-4DB5-9F2A-7BC5F0824BED}" type="presParOf" srcId="{140E323E-FA18-4636-90F7-0ACD7D7EB55A}" destId="{11D827B9-694D-4884-8351-D0C9C3300228}" srcOrd="0" destOrd="0" presId="urn:microsoft.com/office/officeart/2005/8/layout/orgChart1"/>
    <dgm:cxn modelId="{8B292AB5-A2E0-44A6-98A4-E6C1E187980E}" type="presParOf" srcId="{140E323E-FA18-4636-90F7-0ACD7D7EB55A}" destId="{A7FA48BA-AE51-42D7-8AFA-DB4972205A77}" srcOrd="1" destOrd="0" presId="urn:microsoft.com/office/officeart/2005/8/layout/orgChart1"/>
    <dgm:cxn modelId="{5EF0C9C0-BF61-48B9-AC3A-D6339E72DF35}" type="presParOf" srcId="{73EDDAF3-7231-456B-BD5C-A7FCBA33CE61}" destId="{D1BBE7AE-49B0-4DDB-9B00-7324F7FC3F23}" srcOrd="1" destOrd="0" presId="urn:microsoft.com/office/officeart/2005/8/layout/orgChart1"/>
    <dgm:cxn modelId="{C13EC578-B5EB-4E35-8F23-480930890F45}" type="presParOf" srcId="{D1BBE7AE-49B0-4DDB-9B00-7324F7FC3F23}" destId="{DAF9E376-042E-4AEF-AA21-46F80A11C8D0}" srcOrd="0" destOrd="0" presId="urn:microsoft.com/office/officeart/2005/8/layout/orgChart1"/>
    <dgm:cxn modelId="{25CEBD45-94E0-444A-9912-776A2839BC13}" type="presParOf" srcId="{D1BBE7AE-49B0-4DDB-9B00-7324F7FC3F23}" destId="{F2361D6A-2087-49EE-B875-2DF5CB68FFAF}" srcOrd="1" destOrd="0" presId="urn:microsoft.com/office/officeart/2005/8/layout/orgChart1"/>
    <dgm:cxn modelId="{BA9DF9F9-BA96-4A50-BFA4-7DC7B998C76C}" type="presParOf" srcId="{F2361D6A-2087-49EE-B875-2DF5CB68FFAF}" destId="{628C7D05-D76C-451C-8DF5-69994F8082A2}" srcOrd="0" destOrd="0" presId="urn:microsoft.com/office/officeart/2005/8/layout/orgChart1"/>
    <dgm:cxn modelId="{E50AEF4E-7E89-4F75-96D2-A19F15D1C64B}" type="presParOf" srcId="{628C7D05-D76C-451C-8DF5-69994F8082A2}" destId="{7EB017D7-030B-49FC-8866-EA06665366F3}" srcOrd="0" destOrd="0" presId="urn:microsoft.com/office/officeart/2005/8/layout/orgChart1"/>
    <dgm:cxn modelId="{ED1E75D3-51E9-42A0-9916-8297811C6AAC}" type="presParOf" srcId="{628C7D05-D76C-451C-8DF5-69994F8082A2}" destId="{8841D7D2-143B-41DB-9EF4-03E7B1C35024}" srcOrd="1" destOrd="0" presId="urn:microsoft.com/office/officeart/2005/8/layout/orgChart1"/>
    <dgm:cxn modelId="{17489F2B-95C1-4E47-A796-289B6E6D0F63}" type="presParOf" srcId="{F2361D6A-2087-49EE-B875-2DF5CB68FFAF}" destId="{88F8D4EC-4994-4A6C-8363-1E6F24670AB5}" srcOrd="1" destOrd="0" presId="urn:microsoft.com/office/officeart/2005/8/layout/orgChart1"/>
    <dgm:cxn modelId="{23F8B7D1-EAFA-4886-BC13-94947ECA94DF}" type="presParOf" srcId="{F2361D6A-2087-49EE-B875-2DF5CB68FFAF}" destId="{CF35F8C5-3BA6-47F5-9550-E23980D7AF95}" srcOrd="2" destOrd="0" presId="urn:microsoft.com/office/officeart/2005/8/layout/orgChart1"/>
    <dgm:cxn modelId="{2DD5831F-8E2A-4336-8131-A14633089CF3}" type="presParOf" srcId="{73EDDAF3-7231-456B-BD5C-A7FCBA33CE61}" destId="{0EF07393-A16C-4936-8143-C55CB7F19381}" srcOrd="2" destOrd="0" presId="urn:microsoft.com/office/officeart/2005/8/layout/orgChart1"/>
    <dgm:cxn modelId="{CD9E4AC2-3D3A-4347-9465-0A82EDEB5FD7}" type="presParOf" srcId="{9868E4AC-41CC-42E8-9878-84B445104AB9}" destId="{6E8974D5-0D38-4B35-8C3A-199B1C0A088B}" srcOrd="2" destOrd="0" presId="urn:microsoft.com/office/officeart/2005/8/layout/orgChart1"/>
    <dgm:cxn modelId="{626AD6AC-F3AB-4DCE-8B39-42C641705073}" type="presParOf" srcId="{8A5E4C4A-43E3-48A5-A826-AC2744DF0CB5}" destId="{B81922CC-79A8-4D59-A900-7BAE6614F9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992F02-6805-4FB5-8859-8E6AD9406A0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348257-7A1A-4D6C-8C75-2119ACD4530F}">
      <dgm:prSet custT="1"/>
      <dgm:spPr>
        <a:solidFill>
          <a:schemeClr val="bg1">
            <a:lumMod val="65000"/>
          </a:schemeClr>
        </a:solidFill>
        <a:ln w="9525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Ashley Maciaszek</a:t>
          </a:r>
        </a:p>
        <a:p>
          <a:r>
            <a:rPr lang="en-US" sz="1400" b="0" dirty="0">
              <a:solidFill>
                <a:schemeClr val="tx1"/>
              </a:solidFill>
              <a:latin typeface="Arial Narrow" panose="020B0606020202030204" pitchFamily="34" charset="0"/>
            </a:rPr>
            <a:t>Assistant Dean for Finance and Operations</a:t>
          </a:r>
        </a:p>
      </dgm:t>
    </dgm:pt>
    <dgm:pt modelId="{A79C0CB5-3CE9-4EBD-BDE6-92EBA7E5BA23}" type="parTrans" cxnId="{B0AA9818-38F9-403C-9137-36F251CE014A}">
      <dgm:prSet/>
      <dgm:spPr/>
      <dgm:t>
        <a:bodyPr/>
        <a:lstStyle/>
        <a:p>
          <a:endParaRPr lang="en-US"/>
        </a:p>
      </dgm:t>
    </dgm:pt>
    <dgm:pt modelId="{19B21CBB-EC93-447D-896C-ACF1724BC60C}" type="sibTrans" cxnId="{B0AA9818-38F9-403C-9137-36F251CE014A}">
      <dgm:prSet/>
      <dgm:spPr/>
      <dgm:t>
        <a:bodyPr/>
        <a:lstStyle/>
        <a:p>
          <a:endParaRPr lang="en-US"/>
        </a:p>
      </dgm:t>
    </dgm:pt>
    <dgm:pt modelId="{89557F6B-ABCC-464A-B2BD-4FF6CE0BB05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Sharon Heiligman</a:t>
          </a:r>
          <a:br>
            <a:rPr lang="en-US" sz="17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b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Budget and Finance</a:t>
          </a:r>
          <a:endParaRPr lang="en-US" sz="1400" b="1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A98AD94D-35AC-4F1B-AFDA-E40ACDCBAA7D}" type="parTrans" cxnId="{DAE54097-D877-4D5E-915E-742A1E821DEC}">
      <dgm:prSet/>
      <dgm:spPr/>
      <dgm:t>
        <a:bodyPr/>
        <a:lstStyle/>
        <a:p>
          <a:endParaRPr lang="en-US"/>
        </a:p>
      </dgm:t>
    </dgm:pt>
    <dgm:pt modelId="{7596A495-C4A8-4FB9-A922-118E98387BDE}" type="sibTrans" cxnId="{DAE54097-D877-4D5E-915E-742A1E821DEC}">
      <dgm:prSet/>
      <dgm:spPr/>
      <dgm:t>
        <a:bodyPr/>
        <a:lstStyle/>
        <a:p>
          <a:endParaRPr lang="en-US"/>
        </a:p>
      </dgm:t>
    </dgm:pt>
    <dgm:pt modelId="{C766A68A-BEAA-4E40-BDAE-70E99FB6D40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noFill/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Rhonda Stephens</a:t>
          </a:r>
          <a:b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b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Business Admin &amp; Operations Manager</a:t>
          </a:r>
          <a:endParaRPr lang="en-US" sz="1400" b="1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4AD01AC3-ED03-4BA9-97E2-42003FED2CB7}" type="parTrans" cxnId="{7EAE8682-743A-40A6-854F-C26840082D12}">
      <dgm:prSet/>
      <dgm:spPr/>
      <dgm:t>
        <a:bodyPr/>
        <a:lstStyle/>
        <a:p>
          <a:endParaRPr lang="en-US"/>
        </a:p>
      </dgm:t>
    </dgm:pt>
    <dgm:pt modelId="{35133A71-3746-46C0-B916-39698ABF543A}" type="sibTrans" cxnId="{7EAE8682-743A-40A6-854F-C26840082D12}">
      <dgm:prSet/>
      <dgm:spPr/>
      <dgm:t>
        <a:bodyPr/>
        <a:lstStyle/>
        <a:p>
          <a:endParaRPr lang="en-US"/>
        </a:p>
      </dgm:t>
    </dgm:pt>
    <dgm:pt modelId="{3BA7A042-5821-49F2-88B8-6BC9097B6BE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noFill/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Mohamed Soluiman</a:t>
          </a:r>
        </a:p>
        <a:p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Business Admin &amp; Operations Manager</a:t>
          </a:r>
          <a:endParaRPr lang="en-US" sz="1400" b="0" dirty="0">
            <a:ln w="6350">
              <a:noFill/>
            </a:ln>
            <a:solidFill>
              <a:sysClr val="windowText" lastClr="000000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F17C4791-E99D-4A9B-8035-072738CE4DAF}" type="parTrans" cxnId="{1C7D867C-08CD-4D0E-87C5-C8B95A5B9D8C}">
      <dgm:prSet/>
      <dgm:spPr/>
      <dgm:t>
        <a:bodyPr/>
        <a:lstStyle/>
        <a:p>
          <a:endParaRPr lang="en-US"/>
        </a:p>
      </dgm:t>
    </dgm:pt>
    <dgm:pt modelId="{F37BF7B3-0575-4BDD-88BB-12AB8B7DE163}" type="sibTrans" cxnId="{1C7D867C-08CD-4D0E-87C5-C8B95A5B9D8C}">
      <dgm:prSet/>
      <dgm:spPr/>
      <dgm:t>
        <a:bodyPr/>
        <a:lstStyle/>
        <a:p>
          <a:endParaRPr lang="en-US"/>
        </a:p>
      </dgm:t>
    </dgm:pt>
    <dgm:pt modelId="{F207F6EA-5954-4EB0-BD69-3293A584C66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noFill/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Brittany Robinson</a:t>
          </a:r>
        </a:p>
        <a:p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Budget &amp; Finance Accountant</a:t>
          </a:r>
          <a:endParaRPr lang="en-US" sz="1400" b="1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04C6B8A6-D9AB-44B0-B1C9-3C160DAB88E9}" type="parTrans" cxnId="{8EC00154-E99E-4D82-BA1B-D7A6D77D8F09}">
      <dgm:prSet/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43A748A2-6509-44A2-848E-27171808761D}" type="sibTrans" cxnId="{8EC00154-E99E-4D82-BA1B-D7A6D77D8F09}">
      <dgm:prSet/>
      <dgm:spPr/>
      <dgm:t>
        <a:bodyPr/>
        <a:lstStyle/>
        <a:p>
          <a:endParaRPr lang="en-US"/>
        </a:p>
      </dgm:t>
    </dgm:pt>
    <dgm:pt modelId="{43580604-1175-44E7-9406-8C64FAEFF30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noFill/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Bob Ellis</a:t>
          </a:r>
        </a:p>
        <a:p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Business Admin &amp; Operations Manager</a:t>
          </a:r>
        </a:p>
      </dgm:t>
    </dgm:pt>
    <dgm:pt modelId="{19ADEDC5-8374-4A0D-B88E-EE1220657EFC}" type="parTrans" cxnId="{F8A1DA6B-7634-4724-ACD1-A55064189555}">
      <dgm:prSet/>
      <dgm:spPr/>
      <dgm:t>
        <a:bodyPr/>
        <a:lstStyle/>
        <a:p>
          <a:endParaRPr lang="en-US"/>
        </a:p>
      </dgm:t>
    </dgm:pt>
    <dgm:pt modelId="{34CC2788-1BB5-48BC-9B20-A1A8D9CD9C1D}" type="sibTrans" cxnId="{F8A1DA6B-7634-4724-ACD1-A55064189555}">
      <dgm:prSet/>
      <dgm:spPr/>
      <dgm:t>
        <a:bodyPr/>
        <a:lstStyle/>
        <a:p>
          <a:endParaRPr lang="en-US"/>
        </a:p>
      </dgm:t>
    </dgm:pt>
    <dgm:pt modelId="{C91EDF70-6203-4C28-AF3E-B76A54B355A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noFill/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Rachel McKeown</a:t>
          </a:r>
        </a:p>
        <a:p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Budget Operations Specialist</a:t>
          </a:r>
          <a:endParaRPr lang="en-US" sz="1400" b="1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A387DB2C-242D-4699-BD30-22BB5AB9F026}" type="parTrans" cxnId="{EA1DD8E4-29FF-48F4-A493-C577D8552CBA}">
      <dgm:prSet/>
      <dgm:spPr/>
      <dgm:t>
        <a:bodyPr/>
        <a:lstStyle/>
        <a:p>
          <a:endParaRPr lang="en-US"/>
        </a:p>
      </dgm:t>
    </dgm:pt>
    <dgm:pt modelId="{87740A6F-675B-4395-ACE4-5130C5488F94}" type="sibTrans" cxnId="{EA1DD8E4-29FF-48F4-A493-C577D8552CBA}">
      <dgm:prSet/>
      <dgm:spPr/>
      <dgm:t>
        <a:bodyPr/>
        <a:lstStyle/>
        <a:p>
          <a:endParaRPr lang="en-US"/>
        </a:p>
      </dgm:t>
    </dgm:pt>
    <dgm:pt modelId="{3A8630B4-EEA7-49AA-A7BF-D1AAF1703E0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noFill/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Vonda Howell</a:t>
          </a:r>
        </a:p>
        <a:p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Student Budget Manager</a:t>
          </a:r>
        </a:p>
      </dgm:t>
    </dgm:pt>
    <dgm:pt modelId="{607ABB86-AA86-46C7-8439-EBC0B18A7299}" type="parTrans" cxnId="{69FD743C-CAB9-40AF-9D1C-405BFAA51A28}">
      <dgm:prSet/>
      <dgm:spPr/>
      <dgm:t>
        <a:bodyPr/>
        <a:lstStyle/>
        <a:p>
          <a:endParaRPr lang="en-US"/>
        </a:p>
      </dgm:t>
    </dgm:pt>
    <dgm:pt modelId="{53287FE8-E2D7-44B7-A756-1C85CDF481A6}" type="sibTrans" cxnId="{69FD743C-CAB9-40AF-9D1C-405BFAA51A28}">
      <dgm:prSet/>
      <dgm:spPr/>
      <dgm:t>
        <a:bodyPr/>
        <a:lstStyle/>
        <a:p>
          <a:endParaRPr lang="en-US"/>
        </a:p>
      </dgm:t>
    </dgm:pt>
    <dgm:pt modelId="{0F7B7CF5-1FF8-46C4-B82D-0514A6A8BC4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noFill/>
        <a:ln w="95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1400" b="1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Patty Brabham</a:t>
          </a:r>
        </a:p>
        <a:p>
          <a:r>
            <a:rPr lang="en-US" sz="1400" b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Administrative Manager</a:t>
          </a:r>
        </a:p>
      </dgm:t>
    </dgm:pt>
    <dgm:pt modelId="{3B943C4A-52CD-4DDD-B02C-CA2012B6CED2}" type="parTrans" cxnId="{94B417D3-466E-4769-B3CA-E630E1BDF29B}">
      <dgm:prSet/>
      <dgm:spPr/>
      <dgm:t>
        <a:bodyPr/>
        <a:lstStyle/>
        <a:p>
          <a:endParaRPr lang="en-US"/>
        </a:p>
      </dgm:t>
    </dgm:pt>
    <dgm:pt modelId="{0494B5F4-5C2B-428E-9515-D55A0BC4643D}" type="sibTrans" cxnId="{94B417D3-466E-4769-B3CA-E630E1BDF29B}">
      <dgm:prSet/>
      <dgm:spPr/>
      <dgm:t>
        <a:bodyPr/>
        <a:lstStyle/>
        <a:p>
          <a:endParaRPr lang="en-US"/>
        </a:p>
      </dgm:t>
    </dgm:pt>
    <dgm:pt modelId="{0A3B8556-BA9E-4637-B280-E22FF43EC5EE}">
      <dgm:prSet custT="1"/>
      <dgm:spPr>
        <a:noFill/>
        <a:ln w="9525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Abby Callahan</a:t>
          </a:r>
        </a:p>
        <a:p>
          <a:r>
            <a:rPr lang="en-US" sz="1400" b="0" dirty="0">
              <a:solidFill>
                <a:schemeClr val="tx1"/>
              </a:solidFill>
              <a:latin typeface="Arial Narrow" panose="020B0606020202030204" pitchFamily="34" charset="0"/>
            </a:rPr>
            <a:t>Senior Budget Analyst</a:t>
          </a:r>
        </a:p>
      </dgm:t>
    </dgm:pt>
    <dgm:pt modelId="{473F2FBD-4051-4A18-A09E-39808830F59E}" type="parTrans" cxnId="{E010B25D-EAA1-44C5-8162-CFE1FC5693AD}">
      <dgm:prSet/>
      <dgm:spPr/>
      <dgm:t>
        <a:bodyPr/>
        <a:lstStyle/>
        <a:p>
          <a:endParaRPr lang="en-US"/>
        </a:p>
      </dgm:t>
    </dgm:pt>
    <dgm:pt modelId="{90D46E1A-7A4E-4BD1-93F0-391B45F1952C}" type="sibTrans" cxnId="{E010B25D-EAA1-44C5-8162-CFE1FC5693AD}">
      <dgm:prSet/>
      <dgm:spPr/>
      <dgm:t>
        <a:bodyPr/>
        <a:lstStyle/>
        <a:p>
          <a:endParaRPr lang="en-US"/>
        </a:p>
      </dgm:t>
    </dgm:pt>
    <dgm:pt modelId="{D942266A-49DD-41E4-822D-C4E08B38775D}" type="pres">
      <dgm:prSet presAssocID="{34992F02-6805-4FB5-8859-8E6AD9406A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13D98ED-3C04-4140-BF54-736BC46C22F4}" type="pres">
      <dgm:prSet presAssocID="{F1348257-7A1A-4D6C-8C75-2119ACD4530F}" presName="hierRoot1" presStyleCnt="0">
        <dgm:presLayoutVars>
          <dgm:hierBranch val="init"/>
        </dgm:presLayoutVars>
      </dgm:prSet>
      <dgm:spPr/>
    </dgm:pt>
    <dgm:pt modelId="{24C17A74-CBC7-451C-AAAD-55DF8EBFEFD0}" type="pres">
      <dgm:prSet presAssocID="{F1348257-7A1A-4D6C-8C75-2119ACD4530F}" presName="rootComposite1" presStyleCnt="0"/>
      <dgm:spPr/>
    </dgm:pt>
    <dgm:pt modelId="{9D065C0A-4633-4DEE-A916-3871752D077C}" type="pres">
      <dgm:prSet presAssocID="{F1348257-7A1A-4D6C-8C75-2119ACD4530F}" presName="rootText1" presStyleLbl="node0" presStyleIdx="0" presStyleCnt="2" custScaleX="205732" custScaleY="224128" custLinFactX="98252" custLinFactY="-29718" custLinFactNeighborX="100000" custLinFactNeighborY="-100000">
        <dgm:presLayoutVars>
          <dgm:chPref val="3"/>
        </dgm:presLayoutVars>
      </dgm:prSet>
      <dgm:spPr/>
    </dgm:pt>
    <dgm:pt modelId="{C6064DB9-2636-49A1-B172-A17DD84EA656}" type="pres">
      <dgm:prSet presAssocID="{F1348257-7A1A-4D6C-8C75-2119ACD4530F}" presName="rootConnector1" presStyleLbl="node1" presStyleIdx="0" presStyleCnt="0"/>
      <dgm:spPr/>
    </dgm:pt>
    <dgm:pt modelId="{C4A0D59F-C46C-41A3-9FB9-9632050009F2}" type="pres">
      <dgm:prSet presAssocID="{F1348257-7A1A-4D6C-8C75-2119ACD4530F}" presName="hierChild2" presStyleCnt="0"/>
      <dgm:spPr/>
    </dgm:pt>
    <dgm:pt modelId="{1AC0FC02-26AE-4D3B-B723-595D7BFB4F3A}" type="pres">
      <dgm:prSet presAssocID="{F1348257-7A1A-4D6C-8C75-2119ACD4530F}" presName="hierChild3" presStyleCnt="0"/>
      <dgm:spPr/>
    </dgm:pt>
    <dgm:pt modelId="{29479F07-0685-40FC-B2D0-16454A06C18C}" type="pres">
      <dgm:prSet presAssocID="{89557F6B-ABCC-464A-B2BD-4FF6CE0BB05D}" presName="hierRoot1" presStyleCnt="0">
        <dgm:presLayoutVars>
          <dgm:hierBranch val="init"/>
        </dgm:presLayoutVars>
      </dgm:prSet>
      <dgm:spPr/>
    </dgm:pt>
    <dgm:pt modelId="{F856F195-3C14-40BA-800E-CA35694D11E2}" type="pres">
      <dgm:prSet presAssocID="{89557F6B-ABCC-464A-B2BD-4FF6CE0BB05D}" presName="rootComposite1" presStyleCnt="0"/>
      <dgm:spPr/>
    </dgm:pt>
    <dgm:pt modelId="{7A28BBE3-6D0C-42E9-B142-A613AB57DF14}" type="pres">
      <dgm:prSet presAssocID="{89557F6B-ABCC-464A-B2BD-4FF6CE0BB05D}" presName="rootText1" presStyleLbl="node0" presStyleIdx="1" presStyleCnt="2" custScaleX="173190" custScaleY="244503" custLinFactY="36148" custLinFactNeighborX="-13110" custLinFactNeighborY="100000">
        <dgm:presLayoutVars>
          <dgm:chPref val="3"/>
        </dgm:presLayoutVars>
      </dgm:prSet>
      <dgm:spPr/>
    </dgm:pt>
    <dgm:pt modelId="{2154ACCC-BB8E-4B53-962F-8B11C49722D4}" type="pres">
      <dgm:prSet presAssocID="{89557F6B-ABCC-464A-B2BD-4FF6CE0BB05D}" presName="rootConnector1" presStyleLbl="node1" presStyleIdx="0" presStyleCnt="0"/>
      <dgm:spPr/>
    </dgm:pt>
    <dgm:pt modelId="{8DB7A5D9-3DF5-49F7-9D66-225D8EF0A3F3}" type="pres">
      <dgm:prSet presAssocID="{89557F6B-ABCC-464A-B2BD-4FF6CE0BB05D}" presName="hierChild2" presStyleCnt="0"/>
      <dgm:spPr/>
    </dgm:pt>
    <dgm:pt modelId="{DA052A18-DE57-416A-9F02-C0CF4C6C47F8}" type="pres">
      <dgm:prSet presAssocID="{4AD01AC3-ED03-4BA9-97E2-42003FED2CB7}" presName="Name37" presStyleLbl="parChTrans1D2" presStyleIdx="0" presStyleCnt="8"/>
      <dgm:spPr/>
    </dgm:pt>
    <dgm:pt modelId="{09FF6042-5F3E-41CA-8EB8-9AD9D88E59C0}" type="pres">
      <dgm:prSet presAssocID="{C766A68A-BEAA-4E40-BDAE-70E99FB6D408}" presName="hierRoot2" presStyleCnt="0">
        <dgm:presLayoutVars>
          <dgm:hierBranch val="init"/>
        </dgm:presLayoutVars>
      </dgm:prSet>
      <dgm:spPr/>
    </dgm:pt>
    <dgm:pt modelId="{D424F0A5-23BC-4D79-BFBE-92F72D37BCFD}" type="pres">
      <dgm:prSet presAssocID="{C766A68A-BEAA-4E40-BDAE-70E99FB6D408}" presName="rootComposite" presStyleCnt="0"/>
      <dgm:spPr/>
    </dgm:pt>
    <dgm:pt modelId="{3254A6E9-054E-416F-A68C-359A406CB75F}" type="pres">
      <dgm:prSet presAssocID="{C766A68A-BEAA-4E40-BDAE-70E99FB6D408}" presName="rootText" presStyleLbl="node2" presStyleIdx="0" presStyleCnt="8" custScaleX="115308" custScaleY="407505" custLinFactX="34745" custLinFactY="40286" custLinFactNeighborX="100000" custLinFactNeighborY="100000">
        <dgm:presLayoutVars>
          <dgm:chPref val="3"/>
        </dgm:presLayoutVars>
      </dgm:prSet>
      <dgm:spPr/>
    </dgm:pt>
    <dgm:pt modelId="{877E912D-AECE-497C-88F9-6A57C7031F0D}" type="pres">
      <dgm:prSet presAssocID="{C766A68A-BEAA-4E40-BDAE-70E99FB6D408}" presName="rootConnector" presStyleLbl="node2" presStyleIdx="0" presStyleCnt="8"/>
      <dgm:spPr/>
    </dgm:pt>
    <dgm:pt modelId="{50068D53-F832-40B9-84DE-4F9BA7734D0D}" type="pres">
      <dgm:prSet presAssocID="{C766A68A-BEAA-4E40-BDAE-70E99FB6D408}" presName="hierChild4" presStyleCnt="0"/>
      <dgm:spPr/>
    </dgm:pt>
    <dgm:pt modelId="{D74930AF-948D-4049-B2C6-1E6303C93857}" type="pres">
      <dgm:prSet presAssocID="{C766A68A-BEAA-4E40-BDAE-70E99FB6D408}" presName="hierChild5" presStyleCnt="0"/>
      <dgm:spPr/>
    </dgm:pt>
    <dgm:pt modelId="{4457F6CD-6FA6-45C1-B6FC-D1DF2D11E351}" type="pres">
      <dgm:prSet presAssocID="{F17C4791-E99D-4A9B-8035-072738CE4DAF}" presName="Name37" presStyleLbl="parChTrans1D2" presStyleIdx="1" presStyleCnt="8" custSzX="640080"/>
      <dgm:spPr/>
    </dgm:pt>
    <dgm:pt modelId="{7DCE3848-1ED0-4428-B4C8-BEF15808F58E}" type="pres">
      <dgm:prSet presAssocID="{3BA7A042-5821-49F2-88B8-6BC9097B6BEC}" presName="hierRoot2" presStyleCnt="0">
        <dgm:presLayoutVars>
          <dgm:hierBranch val="init"/>
        </dgm:presLayoutVars>
      </dgm:prSet>
      <dgm:spPr/>
    </dgm:pt>
    <dgm:pt modelId="{24D1FC49-2A86-4E88-89F9-4B6E9FC9F596}" type="pres">
      <dgm:prSet presAssocID="{3BA7A042-5821-49F2-88B8-6BC9097B6BEC}" presName="rootComposite" presStyleCnt="0"/>
      <dgm:spPr/>
    </dgm:pt>
    <dgm:pt modelId="{AC23232D-B52D-43B0-B85C-1413C92ECC1F}" type="pres">
      <dgm:prSet presAssocID="{3BA7A042-5821-49F2-88B8-6BC9097B6BEC}" presName="rootText" presStyleLbl="node2" presStyleIdx="1" presStyleCnt="8" custScaleX="117327" custScaleY="407505" custLinFactX="35719" custLinFactY="41047" custLinFactNeighborX="100000" custLinFactNeighborY="100000">
        <dgm:presLayoutVars>
          <dgm:chPref val="3"/>
        </dgm:presLayoutVars>
      </dgm:prSet>
      <dgm:spPr/>
    </dgm:pt>
    <dgm:pt modelId="{72CB893C-7C7E-4B83-845C-7DE0C3483F1E}" type="pres">
      <dgm:prSet presAssocID="{3BA7A042-5821-49F2-88B8-6BC9097B6BEC}" presName="rootConnector" presStyleLbl="node2" presStyleIdx="1" presStyleCnt="8"/>
      <dgm:spPr/>
    </dgm:pt>
    <dgm:pt modelId="{083802B4-4F83-4733-A2D9-70395CABE21C}" type="pres">
      <dgm:prSet presAssocID="{3BA7A042-5821-49F2-88B8-6BC9097B6BEC}" presName="hierChild4" presStyleCnt="0"/>
      <dgm:spPr/>
    </dgm:pt>
    <dgm:pt modelId="{9E048408-3581-4AF7-9021-08155B399E80}" type="pres">
      <dgm:prSet presAssocID="{3BA7A042-5821-49F2-88B8-6BC9097B6BEC}" presName="hierChild5" presStyleCnt="0"/>
      <dgm:spPr/>
    </dgm:pt>
    <dgm:pt modelId="{3C307847-62CB-419E-A5E5-738ABDA6B300}" type="pres">
      <dgm:prSet presAssocID="{04C6B8A6-D9AB-44B0-B1C9-3C160DAB88E9}" presName="Name37" presStyleLbl="parChTrans1D2" presStyleIdx="2" presStyleCnt="8"/>
      <dgm:spPr/>
    </dgm:pt>
    <dgm:pt modelId="{1EA07EDA-97BC-4E3C-915B-80F0DD1FEC25}" type="pres">
      <dgm:prSet presAssocID="{F207F6EA-5954-4EB0-BD69-3293A584C664}" presName="hierRoot2" presStyleCnt="0">
        <dgm:presLayoutVars>
          <dgm:hierBranch val="init"/>
        </dgm:presLayoutVars>
      </dgm:prSet>
      <dgm:spPr/>
    </dgm:pt>
    <dgm:pt modelId="{8065F59B-7C8B-4016-B242-DECAC4A85B40}" type="pres">
      <dgm:prSet presAssocID="{F207F6EA-5954-4EB0-BD69-3293A584C664}" presName="rootComposite" presStyleCnt="0"/>
      <dgm:spPr/>
    </dgm:pt>
    <dgm:pt modelId="{00540241-6414-4419-81CB-2B416E49D312}" type="pres">
      <dgm:prSet presAssocID="{F207F6EA-5954-4EB0-BD69-3293A584C664}" presName="rootText" presStyleLbl="node2" presStyleIdx="2" presStyleCnt="8" custScaleX="120710" custScaleY="407505" custLinFactX="300000" custLinFactY="40286" custLinFactNeighborX="382218" custLinFactNeighborY="100000">
        <dgm:presLayoutVars>
          <dgm:chPref val="3"/>
        </dgm:presLayoutVars>
      </dgm:prSet>
      <dgm:spPr/>
    </dgm:pt>
    <dgm:pt modelId="{02D60C4C-8479-4432-A95C-D92486B0E1F6}" type="pres">
      <dgm:prSet presAssocID="{F207F6EA-5954-4EB0-BD69-3293A584C664}" presName="rootConnector" presStyleLbl="node2" presStyleIdx="2" presStyleCnt="8"/>
      <dgm:spPr/>
    </dgm:pt>
    <dgm:pt modelId="{514F594E-7389-479C-8C15-0F25282BBC2F}" type="pres">
      <dgm:prSet presAssocID="{F207F6EA-5954-4EB0-BD69-3293A584C664}" presName="hierChild4" presStyleCnt="0"/>
      <dgm:spPr/>
    </dgm:pt>
    <dgm:pt modelId="{FF6F3591-A720-4DDA-AF41-828B07073A24}" type="pres">
      <dgm:prSet presAssocID="{F207F6EA-5954-4EB0-BD69-3293A584C664}" presName="hierChild5" presStyleCnt="0"/>
      <dgm:spPr/>
    </dgm:pt>
    <dgm:pt modelId="{1C668041-E87A-4DD9-AF42-801BD6AA0FB2}" type="pres">
      <dgm:prSet presAssocID="{19ADEDC5-8374-4A0D-B88E-EE1220657EFC}" presName="Name37" presStyleLbl="parChTrans1D2" presStyleIdx="3" presStyleCnt="8"/>
      <dgm:spPr/>
    </dgm:pt>
    <dgm:pt modelId="{C47A144B-BC6B-43B9-9C6A-02F43786EF5E}" type="pres">
      <dgm:prSet presAssocID="{43580604-1175-44E7-9406-8C64FAEFF309}" presName="hierRoot2" presStyleCnt="0">
        <dgm:presLayoutVars>
          <dgm:hierBranch val="init"/>
        </dgm:presLayoutVars>
      </dgm:prSet>
      <dgm:spPr/>
    </dgm:pt>
    <dgm:pt modelId="{B3022A7C-809F-44EF-9074-3BB3117DF05A}" type="pres">
      <dgm:prSet presAssocID="{43580604-1175-44E7-9406-8C64FAEFF309}" presName="rootComposite" presStyleCnt="0"/>
      <dgm:spPr/>
    </dgm:pt>
    <dgm:pt modelId="{36896A2E-FDD7-4F5B-B066-28FCCA9AE2F7}" type="pres">
      <dgm:prSet presAssocID="{43580604-1175-44E7-9406-8C64FAEFF309}" presName="rootText" presStyleLbl="node2" presStyleIdx="3" presStyleCnt="8" custScaleX="113165" custScaleY="407505" custLinFactX="-200000" custLinFactY="40286" custLinFactNeighborX="-216247" custLinFactNeighborY="100000">
        <dgm:presLayoutVars>
          <dgm:chPref val="3"/>
        </dgm:presLayoutVars>
      </dgm:prSet>
      <dgm:spPr/>
    </dgm:pt>
    <dgm:pt modelId="{64026E88-747A-45B7-8AD7-E5C9D06C49C3}" type="pres">
      <dgm:prSet presAssocID="{43580604-1175-44E7-9406-8C64FAEFF309}" presName="rootConnector" presStyleLbl="node2" presStyleIdx="3" presStyleCnt="8"/>
      <dgm:spPr/>
    </dgm:pt>
    <dgm:pt modelId="{1A9EE388-2A3C-42B2-AEC6-19D3FE975233}" type="pres">
      <dgm:prSet presAssocID="{43580604-1175-44E7-9406-8C64FAEFF309}" presName="hierChild4" presStyleCnt="0"/>
      <dgm:spPr/>
    </dgm:pt>
    <dgm:pt modelId="{2FD99DA3-A71E-40F2-B1E4-075EE31888E4}" type="pres">
      <dgm:prSet presAssocID="{43580604-1175-44E7-9406-8C64FAEFF309}" presName="hierChild5" presStyleCnt="0"/>
      <dgm:spPr/>
    </dgm:pt>
    <dgm:pt modelId="{F260A9B9-4374-4025-A965-E65A585D5DF0}" type="pres">
      <dgm:prSet presAssocID="{A387DB2C-242D-4699-BD30-22BB5AB9F026}" presName="Name37" presStyleLbl="parChTrans1D2" presStyleIdx="4" presStyleCnt="8"/>
      <dgm:spPr/>
    </dgm:pt>
    <dgm:pt modelId="{09AE84AF-230A-4D76-8518-A77B442C992C}" type="pres">
      <dgm:prSet presAssocID="{C91EDF70-6203-4C28-AF3E-B76A54B355A9}" presName="hierRoot2" presStyleCnt="0">
        <dgm:presLayoutVars>
          <dgm:hierBranch val="init"/>
        </dgm:presLayoutVars>
      </dgm:prSet>
      <dgm:spPr/>
    </dgm:pt>
    <dgm:pt modelId="{89C68606-10CC-4F1B-97B1-403878A0805F}" type="pres">
      <dgm:prSet presAssocID="{C91EDF70-6203-4C28-AF3E-B76A54B355A9}" presName="rootComposite" presStyleCnt="0"/>
      <dgm:spPr/>
    </dgm:pt>
    <dgm:pt modelId="{A0BE65A9-8F1E-41F2-A0EB-6FE7AE01AB36}" type="pres">
      <dgm:prSet presAssocID="{C91EDF70-6203-4C28-AF3E-B76A54B355A9}" presName="rootText" presStyleLbl="node2" presStyleIdx="4" presStyleCnt="8" custScaleX="118994" custScaleY="407505" custLinFactX="-45507" custLinFactY="41047" custLinFactNeighborX="-100000" custLinFactNeighborY="100000">
        <dgm:presLayoutVars>
          <dgm:chPref val="3"/>
        </dgm:presLayoutVars>
      </dgm:prSet>
      <dgm:spPr/>
    </dgm:pt>
    <dgm:pt modelId="{3BE19B6E-12D7-4F2F-A72C-D5628C490D55}" type="pres">
      <dgm:prSet presAssocID="{C91EDF70-6203-4C28-AF3E-B76A54B355A9}" presName="rootConnector" presStyleLbl="node2" presStyleIdx="4" presStyleCnt="8"/>
      <dgm:spPr/>
    </dgm:pt>
    <dgm:pt modelId="{ED60D60F-8A3F-4163-88EC-8C839D5CE15A}" type="pres">
      <dgm:prSet presAssocID="{C91EDF70-6203-4C28-AF3E-B76A54B355A9}" presName="hierChild4" presStyleCnt="0"/>
      <dgm:spPr/>
    </dgm:pt>
    <dgm:pt modelId="{7D1687AF-55A0-4B9F-92DA-15AB415EECD0}" type="pres">
      <dgm:prSet presAssocID="{C91EDF70-6203-4C28-AF3E-B76A54B355A9}" presName="hierChild5" presStyleCnt="0"/>
      <dgm:spPr/>
    </dgm:pt>
    <dgm:pt modelId="{557E8C89-0CE2-4AF3-8628-EB89FFDD0F9A}" type="pres">
      <dgm:prSet presAssocID="{607ABB86-AA86-46C7-8439-EBC0B18A7299}" presName="Name37" presStyleLbl="parChTrans1D2" presStyleIdx="5" presStyleCnt="8"/>
      <dgm:spPr/>
    </dgm:pt>
    <dgm:pt modelId="{6F4165EC-C369-49E5-9326-BE5E580F30D7}" type="pres">
      <dgm:prSet presAssocID="{3A8630B4-EEA7-49AA-A7BF-D1AAF1703E01}" presName="hierRoot2" presStyleCnt="0">
        <dgm:presLayoutVars>
          <dgm:hierBranch val="init"/>
        </dgm:presLayoutVars>
      </dgm:prSet>
      <dgm:spPr/>
    </dgm:pt>
    <dgm:pt modelId="{A5BDB7D1-9B41-426D-A954-CDF2F2E2683C}" type="pres">
      <dgm:prSet presAssocID="{3A8630B4-EEA7-49AA-A7BF-D1AAF1703E01}" presName="rootComposite" presStyleCnt="0"/>
      <dgm:spPr/>
    </dgm:pt>
    <dgm:pt modelId="{1283D8A8-CD09-4134-B3DD-70E824D153DD}" type="pres">
      <dgm:prSet presAssocID="{3A8630B4-EEA7-49AA-A7BF-D1AAF1703E01}" presName="rootText" presStyleLbl="node2" presStyleIdx="5" presStyleCnt="8" custScaleX="119846" custScaleY="407505" custLinFactX="-52316" custLinFactY="41047" custLinFactNeighborX="-100000" custLinFactNeighborY="100000">
        <dgm:presLayoutVars>
          <dgm:chPref val="3"/>
        </dgm:presLayoutVars>
      </dgm:prSet>
      <dgm:spPr/>
    </dgm:pt>
    <dgm:pt modelId="{BE9C2CF3-40F5-4C30-B492-093689DE704A}" type="pres">
      <dgm:prSet presAssocID="{3A8630B4-EEA7-49AA-A7BF-D1AAF1703E01}" presName="rootConnector" presStyleLbl="node2" presStyleIdx="5" presStyleCnt="8"/>
      <dgm:spPr/>
    </dgm:pt>
    <dgm:pt modelId="{87331F21-5323-4BBC-A2F7-C771996886C6}" type="pres">
      <dgm:prSet presAssocID="{3A8630B4-EEA7-49AA-A7BF-D1AAF1703E01}" presName="hierChild4" presStyleCnt="0"/>
      <dgm:spPr/>
    </dgm:pt>
    <dgm:pt modelId="{4AD2C0E1-3E20-43CC-AECD-354664B1F318}" type="pres">
      <dgm:prSet presAssocID="{3A8630B4-EEA7-49AA-A7BF-D1AAF1703E01}" presName="hierChild5" presStyleCnt="0"/>
      <dgm:spPr/>
    </dgm:pt>
    <dgm:pt modelId="{58BA6E7C-F0BF-4A9F-9A5C-D808C570357D}" type="pres">
      <dgm:prSet presAssocID="{3B943C4A-52CD-4DDD-B02C-CA2012B6CED2}" presName="Name37" presStyleLbl="parChTrans1D2" presStyleIdx="6" presStyleCnt="8"/>
      <dgm:spPr/>
    </dgm:pt>
    <dgm:pt modelId="{334B827F-59D3-4DD8-A9E2-A2F059601C3F}" type="pres">
      <dgm:prSet presAssocID="{0F7B7CF5-1FF8-46C4-B82D-0514A6A8BC41}" presName="hierRoot2" presStyleCnt="0">
        <dgm:presLayoutVars>
          <dgm:hierBranch val="init"/>
        </dgm:presLayoutVars>
      </dgm:prSet>
      <dgm:spPr/>
    </dgm:pt>
    <dgm:pt modelId="{57691D70-B205-4EAE-ADBE-7B7AE022BCAB}" type="pres">
      <dgm:prSet presAssocID="{0F7B7CF5-1FF8-46C4-B82D-0514A6A8BC41}" presName="rootComposite" presStyleCnt="0"/>
      <dgm:spPr/>
    </dgm:pt>
    <dgm:pt modelId="{16A08ED4-BB95-479A-8EC0-069F2D4F7F90}" type="pres">
      <dgm:prSet presAssocID="{0F7B7CF5-1FF8-46C4-B82D-0514A6A8BC41}" presName="rootText" presStyleLbl="node2" presStyleIdx="6" presStyleCnt="8" custScaleX="122252" custScaleY="407505" custLinFactX="-57378" custLinFactY="41047" custLinFactNeighborX="-100000" custLinFactNeighborY="100000">
        <dgm:presLayoutVars>
          <dgm:chPref val="3"/>
        </dgm:presLayoutVars>
      </dgm:prSet>
      <dgm:spPr/>
    </dgm:pt>
    <dgm:pt modelId="{BF2B32B6-B931-4F34-967A-6E7AC4F7A42C}" type="pres">
      <dgm:prSet presAssocID="{0F7B7CF5-1FF8-46C4-B82D-0514A6A8BC41}" presName="rootConnector" presStyleLbl="node2" presStyleIdx="6" presStyleCnt="8"/>
      <dgm:spPr/>
    </dgm:pt>
    <dgm:pt modelId="{10A2F0B4-7617-47CF-B7A1-9CB2CAF06023}" type="pres">
      <dgm:prSet presAssocID="{0F7B7CF5-1FF8-46C4-B82D-0514A6A8BC41}" presName="hierChild4" presStyleCnt="0"/>
      <dgm:spPr/>
    </dgm:pt>
    <dgm:pt modelId="{5C643444-FA8B-41DE-9E2B-B17C19B0F401}" type="pres">
      <dgm:prSet presAssocID="{0F7B7CF5-1FF8-46C4-B82D-0514A6A8BC41}" presName="hierChild5" presStyleCnt="0"/>
      <dgm:spPr/>
    </dgm:pt>
    <dgm:pt modelId="{7FF4028F-F78A-4C80-942E-05CB0D76FF37}" type="pres">
      <dgm:prSet presAssocID="{473F2FBD-4051-4A18-A09E-39808830F59E}" presName="Name37" presStyleLbl="parChTrans1D2" presStyleIdx="7" presStyleCnt="8"/>
      <dgm:spPr/>
    </dgm:pt>
    <dgm:pt modelId="{F77C1599-C3BB-4C95-B289-E03091923081}" type="pres">
      <dgm:prSet presAssocID="{0A3B8556-BA9E-4637-B280-E22FF43EC5EE}" presName="hierRoot2" presStyleCnt="0">
        <dgm:presLayoutVars>
          <dgm:hierBranch val="init"/>
        </dgm:presLayoutVars>
      </dgm:prSet>
      <dgm:spPr/>
    </dgm:pt>
    <dgm:pt modelId="{D39D1B2F-965A-44F5-84C5-83FD04ED9DB3}" type="pres">
      <dgm:prSet presAssocID="{0A3B8556-BA9E-4637-B280-E22FF43EC5EE}" presName="rootComposite" presStyleCnt="0"/>
      <dgm:spPr/>
    </dgm:pt>
    <dgm:pt modelId="{48F14C87-0CAB-41C3-B204-B106CB3A61C2}" type="pres">
      <dgm:prSet presAssocID="{0A3B8556-BA9E-4637-B280-E22FF43EC5EE}" presName="rootText" presStyleLbl="node2" presStyleIdx="7" presStyleCnt="8" custScaleX="121586" custScaleY="407505" custLinFactX="-59267" custLinFactY="40286" custLinFactNeighborX="-100000" custLinFactNeighborY="100000">
        <dgm:presLayoutVars>
          <dgm:chPref val="3"/>
        </dgm:presLayoutVars>
      </dgm:prSet>
      <dgm:spPr/>
    </dgm:pt>
    <dgm:pt modelId="{0D13F8E6-5C88-4D33-9E29-7B44A14391B3}" type="pres">
      <dgm:prSet presAssocID="{0A3B8556-BA9E-4637-B280-E22FF43EC5EE}" presName="rootConnector" presStyleLbl="node2" presStyleIdx="7" presStyleCnt="8"/>
      <dgm:spPr/>
    </dgm:pt>
    <dgm:pt modelId="{C5ACEB12-8FEC-4CBA-BFFB-60FB831FA26C}" type="pres">
      <dgm:prSet presAssocID="{0A3B8556-BA9E-4637-B280-E22FF43EC5EE}" presName="hierChild4" presStyleCnt="0"/>
      <dgm:spPr/>
    </dgm:pt>
    <dgm:pt modelId="{0AF2A4D3-2E3D-45B3-B755-68643E7D6DBB}" type="pres">
      <dgm:prSet presAssocID="{0A3B8556-BA9E-4637-B280-E22FF43EC5EE}" presName="hierChild5" presStyleCnt="0"/>
      <dgm:spPr/>
    </dgm:pt>
    <dgm:pt modelId="{CD2B8A2C-EC85-4DAE-B20B-9052D4CD4EFB}" type="pres">
      <dgm:prSet presAssocID="{89557F6B-ABCC-464A-B2BD-4FF6CE0BB05D}" presName="hierChild3" presStyleCnt="0"/>
      <dgm:spPr/>
    </dgm:pt>
  </dgm:ptLst>
  <dgm:cxnLst>
    <dgm:cxn modelId="{EB7A840E-3E29-4BF3-BAFA-BFE5F9744FF9}" type="presOf" srcId="{4AD01AC3-ED03-4BA9-97E2-42003FED2CB7}" destId="{DA052A18-DE57-416A-9F02-C0CF4C6C47F8}" srcOrd="0" destOrd="0" presId="urn:microsoft.com/office/officeart/2005/8/layout/orgChart1"/>
    <dgm:cxn modelId="{98450E16-1E9C-4221-BA80-EA7D8F40F9AD}" type="presOf" srcId="{F207F6EA-5954-4EB0-BD69-3293A584C664}" destId="{02D60C4C-8479-4432-A95C-D92486B0E1F6}" srcOrd="1" destOrd="0" presId="urn:microsoft.com/office/officeart/2005/8/layout/orgChart1"/>
    <dgm:cxn modelId="{7A501616-3261-41D7-9E65-548D90DA1DC0}" type="presOf" srcId="{89557F6B-ABCC-464A-B2BD-4FF6CE0BB05D}" destId="{2154ACCC-BB8E-4B53-962F-8B11C49722D4}" srcOrd="1" destOrd="0" presId="urn:microsoft.com/office/officeart/2005/8/layout/orgChart1"/>
    <dgm:cxn modelId="{B0AA9818-38F9-403C-9137-36F251CE014A}" srcId="{34992F02-6805-4FB5-8859-8E6AD9406A0B}" destId="{F1348257-7A1A-4D6C-8C75-2119ACD4530F}" srcOrd="0" destOrd="0" parTransId="{A79C0CB5-3CE9-4EBD-BDE6-92EBA7E5BA23}" sibTransId="{19B21CBB-EC93-447D-896C-ACF1724BC60C}"/>
    <dgm:cxn modelId="{D8FCE918-5378-4131-BAA4-56425EB28785}" type="presOf" srcId="{0F7B7CF5-1FF8-46C4-B82D-0514A6A8BC41}" destId="{16A08ED4-BB95-479A-8EC0-069F2D4F7F90}" srcOrd="0" destOrd="0" presId="urn:microsoft.com/office/officeart/2005/8/layout/orgChart1"/>
    <dgm:cxn modelId="{A9915B37-AB22-4578-8879-6E78B7A85E11}" type="presOf" srcId="{0F7B7CF5-1FF8-46C4-B82D-0514A6A8BC41}" destId="{BF2B32B6-B931-4F34-967A-6E7AC4F7A42C}" srcOrd="1" destOrd="0" presId="urn:microsoft.com/office/officeart/2005/8/layout/orgChart1"/>
    <dgm:cxn modelId="{69FD743C-CAB9-40AF-9D1C-405BFAA51A28}" srcId="{89557F6B-ABCC-464A-B2BD-4FF6CE0BB05D}" destId="{3A8630B4-EEA7-49AA-A7BF-D1AAF1703E01}" srcOrd="5" destOrd="0" parTransId="{607ABB86-AA86-46C7-8439-EBC0B18A7299}" sibTransId="{53287FE8-E2D7-44B7-A756-1C85CDF481A6}"/>
    <dgm:cxn modelId="{82739240-856D-4697-AF76-F58221399871}" type="presOf" srcId="{3B943C4A-52CD-4DDD-B02C-CA2012B6CED2}" destId="{58BA6E7C-F0BF-4A9F-9A5C-D808C570357D}" srcOrd="0" destOrd="0" presId="urn:microsoft.com/office/officeart/2005/8/layout/orgChart1"/>
    <dgm:cxn modelId="{E010B25D-EAA1-44C5-8162-CFE1FC5693AD}" srcId="{89557F6B-ABCC-464A-B2BD-4FF6CE0BB05D}" destId="{0A3B8556-BA9E-4637-B280-E22FF43EC5EE}" srcOrd="7" destOrd="0" parTransId="{473F2FBD-4051-4A18-A09E-39808830F59E}" sibTransId="{90D46E1A-7A4E-4BD1-93F0-391B45F1952C}"/>
    <dgm:cxn modelId="{09CC9766-6C93-4728-A7D8-7270AB78AA06}" type="presOf" srcId="{3BA7A042-5821-49F2-88B8-6BC9097B6BEC}" destId="{AC23232D-B52D-43B0-B85C-1413C92ECC1F}" srcOrd="0" destOrd="0" presId="urn:microsoft.com/office/officeart/2005/8/layout/orgChart1"/>
    <dgm:cxn modelId="{F79FC84A-AAF1-4640-8B0F-C2B73933588D}" type="presOf" srcId="{0A3B8556-BA9E-4637-B280-E22FF43EC5EE}" destId="{48F14C87-0CAB-41C3-B204-B106CB3A61C2}" srcOrd="0" destOrd="0" presId="urn:microsoft.com/office/officeart/2005/8/layout/orgChart1"/>
    <dgm:cxn modelId="{F8A1DA6B-7634-4724-ACD1-A55064189555}" srcId="{89557F6B-ABCC-464A-B2BD-4FF6CE0BB05D}" destId="{43580604-1175-44E7-9406-8C64FAEFF309}" srcOrd="3" destOrd="0" parTransId="{19ADEDC5-8374-4A0D-B88E-EE1220657EFC}" sibTransId="{34CC2788-1BB5-48BC-9B20-A1A8D9CD9C1D}"/>
    <dgm:cxn modelId="{C6E81B6C-59B2-4594-876C-A71712308EC0}" type="presOf" srcId="{89557F6B-ABCC-464A-B2BD-4FF6CE0BB05D}" destId="{7A28BBE3-6D0C-42E9-B142-A613AB57DF14}" srcOrd="0" destOrd="0" presId="urn:microsoft.com/office/officeart/2005/8/layout/orgChart1"/>
    <dgm:cxn modelId="{5528EA6E-4C1F-4CBC-BC70-BA1979676797}" type="presOf" srcId="{F207F6EA-5954-4EB0-BD69-3293A584C664}" destId="{00540241-6414-4419-81CB-2B416E49D312}" srcOrd="0" destOrd="0" presId="urn:microsoft.com/office/officeart/2005/8/layout/orgChart1"/>
    <dgm:cxn modelId="{B55F846F-3722-4FBF-87D9-3FEF7E05F443}" type="presOf" srcId="{C91EDF70-6203-4C28-AF3E-B76A54B355A9}" destId="{3BE19B6E-12D7-4F2F-A72C-D5628C490D55}" srcOrd="1" destOrd="0" presId="urn:microsoft.com/office/officeart/2005/8/layout/orgChart1"/>
    <dgm:cxn modelId="{1D49B553-A4DA-4A65-98FE-75A6E3222204}" type="presOf" srcId="{C766A68A-BEAA-4E40-BDAE-70E99FB6D408}" destId="{877E912D-AECE-497C-88F9-6A57C7031F0D}" srcOrd="1" destOrd="0" presId="urn:microsoft.com/office/officeart/2005/8/layout/orgChart1"/>
    <dgm:cxn modelId="{8EC00154-E99E-4D82-BA1B-D7A6D77D8F09}" srcId="{89557F6B-ABCC-464A-B2BD-4FF6CE0BB05D}" destId="{F207F6EA-5954-4EB0-BD69-3293A584C664}" srcOrd="2" destOrd="0" parTransId="{04C6B8A6-D9AB-44B0-B1C9-3C160DAB88E9}" sibTransId="{43A748A2-6509-44A2-848E-27171808761D}"/>
    <dgm:cxn modelId="{2964A659-CDCC-4B32-AAD0-A1CD50030FA1}" type="presOf" srcId="{A387DB2C-242D-4699-BD30-22BB5AB9F026}" destId="{F260A9B9-4374-4025-A965-E65A585D5DF0}" srcOrd="0" destOrd="0" presId="urn:microsoft.com/office/officeart/2005/8/layout/orgChart1"/>
    <dgm:cxn modelId="{1C7D867C-08CD-4D0E-87C5-C8B95A5B9D8C}" srcId="{89557F6B-ABCC-464A-B2BD-4FF6CE0BB05D}" destId="{3BA7A042-5821-49F2-88B8-6BC9097B6BEC}" srcOrd="1" destOrd="0" parTransId="{F17C4791-E99D-4A9B-8035-072738CE4DAF}" sibTransId="{F37BF7B3-0575-4BDD-88BB-12AB8B7DE163}"/>
    <dgm:cxn modelId="{DE69287E-D140-4152-90E5-BD0EC6037463}" type="presOf" srcId="{34992F02-6805-4FB5-8859-8E6AD9406A0B}" destId="{D942266A-49DD-41E4-822D-C4E08B38775D}" srcOrd="0" destOrd="0" presId="urn:microsoft.com/office/officeart/2005/8/layout/orgChart1"/>
    <dgm:cxn modelId="{8267187F-1F67-41EB-8D6A-A716C1B312DF}" type="presOf" srcId="{43580604-1175-44E7-9406-8C64FAEFF309}" destId="{36896A2E-FDD7-4F5B-B066-28FCCA9AE2F7}" srcOrd="0" destOrd="0" presId="urn:microsoft.com/office/officeart/2005/8/layout/orgChart1"/>
    <dgm:cxn modelId="{7EAE8682-743A-40A6-854F-C26840082D12}" srcId="{89557F6B-ABCC-464A-B2BD-4FF6CE0BB05D}" destId="{C766A68A-BEAA-4E40-BDAE-70E99FB6D408}" srcOrd="0" destOrd="0" parTransId="{4AD01AC3-ED03-4BA9-97E2-42003FED2CB7}" sibTransId="{35133A71-3746-46C0-B916-39698ABF543A}"/>
    <dgm:cxn modelId="{21152787-2D60-48B0-A7A0-1C874CFD957A}" type="presOf" srcId="{C91EDF70-6203-4C28-AF3E-B76A54B355A9}" destId="{A0BE65A9-8F1E-41F2-A0EB-6FE7AE01AB36}" srcOrd="0" destOrd="0" presId="urn:microsoft.com/office/officeart/2005/8/layout/orgChart1"/>
    <dgm:cxn modelId="{A62D4F8C-ECBB-45F9-B6B4-D14290BC9037}" type="presOf" srcId="{F1348257-7A1A-4D6C-8C75-2119ACD4530F}" destId="{9D065C0A-4633-4DEE-A916-3871752D077C}" srcOrd="0" destOrd="0" presId="urn:microsoft.com/office/officeart/2005/8/layout/orgChart1"/>
    <dgm:cxn modelId="{ED16B18C-7C8F-44E9-9DE8-45A38744FB25}" type="presOf" srcId="{F17C4791-E99D-4A9B-8035-072738CE4DAF}" destId="{4457F6CD-6FA6-45C1-B6FC-D1DF2D11E351}" srcOrd="0" destOrd="0" presId="urn:microsoft.com/office/officeart/2005/8/layout/orgChart1"/>
    <dgm:cxn modelId="{54FA988F-1A5C-44A3-9DF0-7B7C1BA1F533}" type="presOf" srcId="{3BA7A042-5821-49F2-88B8-6BC9097B6BEC}" destId="{72CB893C-7C7E-4B83-845C-7DE0C3483F1E}" srcOrd="1" destOrd="0" presId="urn:microsoft.com/office/officeart/2005/8/layout/orgChart1"/>
    <dgm:cxn modelId="{088A1796-C67B-4F02-86CE-54995F194F43}" type="presOf" srcId="{19ADEDC5-8374-4A0D-B88E-EE1220657EFC}" destId="{1C668041-E87A-4DD9-AF42-801BD6AA0FB2}" srcOrd="0" destOrd="0" presId="urn:microsoft.com/office/officeart/2005/8/layout/orgChart1"/>
    <dgm:cxn modelId="{DAE54097-D877-4D5E-915E-742A1E821DEC}" srcId="{34992F02-6805-4FB5-8859-8E6AD9406A0B}" destId="{89557F6B-ABCC-464A-B2BD-4FF6CE0BB05D}" srcOrd="1" destOrd="0" parTransId="{A98AD94D-35AC-4F1B-AFDA-E40ACDCBAA7D}" sibTransId="{7596A495-C4A8-4FB9-A922-118E98387BDE}"/>
    <dgm:cxn modelId="{5B0679A6-ABE7-4BEE-9CEA-2274F3D9DDC3}" type="presOf" srcId="{0A3B8556-BA9E-4637-B280-E22FF43EC5EE}" destId="{0D13F8E6-5C88-4D33-9E29-7B44A14391B3}" srcOrd="1" destOrd="0" presId="urn:microsoft.com/office/officeart/2005/8/layout/orgChart1"/>
    <dgm:cxn modelId="{D9A862B1-DB07-4FC5-901E-1509CE83FB94}" type="presOf" srcId="{607ABB86-AA86-46C7-8439-EBC0B18A7299}" destId="{557E8C89-0CE2-4AF3-8628-EB89FFDD0F9A}" srcOrd="0" destOrd="0" presId="urn:microsoft.com/office/officeart/2005/8/layout/orgChart1"/>
    <dgm:cxn modelId="{4B3092BA-2B8C-4DA9-B979-AE126BB7130F}" type="presOf" srcId="{C766A68A-BEAA-4E40-BDAE-70E99FB6D408}" destId="{3254A6E9-054E-416F-A68C-359A406CB75F}" srcOrd="0" destOrd="0" presId="urn:microsoft.com/office/officeart/2005/8/layout/orgChart1"/>
    <dgm:cxn modelId="{94B417D3-466E-4769-B3CA-E630E1BDF29B}" srcId="{89557F6B-ABCC-464A-B2BD-4FF6CE0BB05D}" destId="{0F7B7CF5-1FF8-46C4-B82D-0514A6A8BC41}" srcOrd="6" destOrd="0" parTransId="{3B943C4A-52CD-4DDD-B02C-CA2012B6CED2}" sibTransId="{0494B5F4-5C2B-428E-9515-D55A0BC4643D}"/>
    <dgm:cxn modelId="{BF18A3DA-1AF3-4DDA-AB0F-2A70DDE85E54}" type="presOf" srcId="{473F2FBD-4051-4A18-A09E-39808830F59E}" destId="{7FF4028F-F78A-4C80-942E-05CB0D76FF37}" srcOrd="0" destOrd="0" presId="urn:microsoft.com/office/officeart/2005/8/layout/orgChart1"/>
    <dgm:cxn modelId="{287BCCDD-B419-4A86-820C-867766BB402C}" type="presOf" srcId="{43580604-1175-44E7-9406-8C64FAEFF309}" destId="{64026E88-747A-45B7-8AD7-E5C9D06C49C3}" srcOrd="1" destOrd="0" presId="urn:microsoft.com/office/officeart/2005/8/layout/orgChart1"/>
    <dgm:cxn modelId="{921836E2-BF76-4B05-8F5A-6129961EE3BF}" type="presOf" srcId="{3A8630B4-EEA7-49AA-A7BF-D1AAF1703E01}" destId="{1283D8A8-CD09-4134-B3DD-70E824D153DD}" srcOrd="0" destOrd="0" presId="urn:microsoft.com/office/officeart/2005/8/layout/orgChart1"/>
    <dgm:cxn modelId="{EA1DD8E4-29FF-48F4-A493-C577D8552CBA}" srcId="{89557F6B-ABCC-464A-B2BD-4FF6CE0BB05D}" destId="{C91EDF70-6203-4C28-AF3E-B76A54B355A9}" srcOrd="4" destOrd="0" parTransId="{A387DB2C-242D-4699-BD30-22BB5AB9F026}" sibTransId="{87740A6F-675B-4395-ACE4-5130C5488F94}"/>
    <dgm:cxn modelId="{6D74E9E7-6674-437C-9840-AD03FD7C6B71}" type="presOf" srcId="{F1348257-7A1A-4D6C-8C75-2119ACD4530F}" destId="{C6064DB9-2636-49A1-B172-A17DD84EA656}" srcOrd="1" destOrd="0" presId="urn:microsoft.com/office/officeart/2005/8/layout/orgChart1"/>
    <dgm:cxn modelId="{98B0A7ED-B1D3-43E1-A18C-F435E6CC06C9}" type="presOf" srcId="{3A8630B4-EEA7-49AA-A7BF-D1AAF1703E01}" destId="{BE9C2CF3-40F5-4C30-B492-093689DE704A}" srcOrd="1" destOrd="0" presId="urn:microsoft.com/office/officeart/2005/8/layout/orgChart1"/>
    <dgm:cxn modelId="{F8CEFFF3-A3AB-44D3-9E55-9F6BBF02A8B3}" type="presOf" srcId="{04C6B8A6-D9AB-44B0-B1C9-3C160DAB88E9}" destId="{3C307847-62CB-419E-A5E5-738ABDA6B300}" srcOrd="0" destOrd="0" presId="urn:microsoft.com/office/officeart/2005/8/layout/orgChart1"/>
    <dgm:cxn modelId="{E2B43211-F45D-4610-92C6-04DA0FA31EBD}" type="presParOf" srcId="{D942266A-49DD-41E4-822D-C4E08B38775D}" destId="{813D98ED-3C04-4140-BF54-736BC46C22F4}" srcOrd="0" destOrd="0" presId="urn:microsoft.com/office/officeart/2005/8/layout/orgChart1"/>
    <dgm:cxn modelId="{1BAC99AC-69F6-44F8-99DB-B09132C7AF16}" type="presParOf" srcId="{813D98ED-3C04-4140-BF54-736BC46C22F4}" destId="{24C17A74-CBC7-451C-AAAD-55DF8EBFEFD0}" srcOrd="0" destOrd="0" presId="urn:microsoft.com/office/officeart/2005/8/layout/orgChart1"/>
    <dgm:cxn modelId="{1AA8F497-805F-4381-87E8-70EFD256FD63}" type="presParOf" srcId="{24C17A74-CBC7-451C-AAAD-55DF8EBFEFD0}" destId="{9D065C0A-4633-4DEE-A916-3871752D077C}" srcOrd="0" destOrd="0" presId="urn:microsoft.com/office/officeart/2005/8/layout/orgChart1"/>
    <dgm:cxn modelId="{6C04BE79-0DE3-4821-9547-0D47FE01A62F}" type="presParOf" srcId="{24C17A74-CBC7-451C-AAAD-55DF8EBFEFD0}" destId="{C6064DB9-2636-49A1-B172-A17DD84EA656}" srcOrd="1" destOrd="0" presId="urn:microsoft.com/office/officeart/2005/8/layout/orgChart1"/>
    <dgm:cxn modelId="{BD6E7594-FBD5-45A8-A890-F2B18EDC70F2}" type="presParOf" srcId="{813D98ED-3C04-4140-BF54-736BC46C22F4}" destId="{C4A0D59F-C46C-41A3-9FB9-9632050009F2}" srcOrd="1" destOrd="0" presId="urn:microsoft.com/office/officeart/2005/8/layout/orgChart1"/>
    <dgm:cxn modelId="{6374D8DA-09CA-476D-B776-1404467CF6D8}" type="presParOf" srcId="{813D98ED-3C04-4140-BF54-736BC46C22F4}" destId="{1AC0FC02-26AE-4D3B-B723-595D7BFB4F3A}" srcOrd="2" destOrd="0" presId="urn:microsoft.com/office/officeart/2005/8/layout/orgChart1"/>
    <dgm:cxn modelId="{F0659E54-E94C-4276-A4BE-345B9B74157A}" type="presParOf" srcId="{D942266A-49DD-41E4-822D-C4E08B38775D}" destId="{29479F07-0685-40FC-B2D0-16454A06C18C}" srcOrd="1" destOrd="0" presId="urn:microsoft.com/office/officeart/2005/8/layout/orgChart1"/>
    <dgm:cxn modelId="{1D90C0C8-904E-4C5C-A4EB-1EC15F7DA168}" type="presParOf" srcId="{29479F07-0685-40FC-B2D0-16454A06C18C}" destId="{F856F195-3C14-40BA-800E-CA35694D11E2}" srcOrd="0" destOrd="0" presId="urn:microsoft.com/office/officeart/2005/8/layout/orgChart1"/>
    <dgm:cxn modelId="{4EE4F606-9F06-4DDD-B2F5-D83D8800708D}" type="presParOf" srcId="{F856F195-3C14-40BA-800E-CA35694D11E2}" destId="{7A28BBE3-6D0C-42E9-B142-A613AB57DF14}" srcOrd="0" destOrd="0" presId="urn:microsoft.com/office/officeart/2005/8/layout/orgChart1"/>
    <dgm:cxn modelId="{3FA91790-6250-417F-B4D7-6B15396E3EA8}" type="presParOf" srcId="{F856F195-3C14-40BA-800E-CA35694D11E2}" destId="{2154ACCC-BB8E-4B53-962F-8B11C49722D4}" srcOrd="1" destOrd="0" presId="urn:microsoft.com/office/officeart/2005/8/layout/orgChart1"/>
    <dgm:cxn modelId="{C734AEDB-DC48-49CC-B813-77FD8B777DC4}" type="presParOf" srcId="{29479F07-0685-40FC-B2D0-16454A06C18C}" destId="{8DB7A5D9-3DF5-49F7-9D66-225D8EF0A3F3}" srcOrd="1" destOrd="0" presId="urn:microsoft.com/office/officeart/2005/8/layout/orgChart1"/>
    <dgm:cxn modelId="{51898723-2298-4A93-802F-81F6397C8A94}" type="presParOf" srcId="{8DB7A5D9-3DF5-49F7-9D66-225D8EF0A3F3}" destId="{DA052A18-DE57-416A-9F02-C0CF4C6C47F8}" srcOrd="0" destOrd="0" presId="urn:microsoft.com/office/officeart/2005/8/layout/orgChart1"/>
    <dgm:cxn modelId="{66A112A2-42DE-408C-AE2F-33C68E0CC3C0}" type="presParOf" srcId="{8DB7A5D9-3DF5-49F7-9D66-225D8EF0A3F3}" destId="{09FF6042-5F3E-41CA-8EB8-9AD9D88E59C0}" srcOrd="1" destOrd="0" presId="urn:microsoft.com/office/officeart/2005/8/layout/orgChart1"/>
    <dgm:cxn modelId="{8ED8F855-95BD-41D6-97B9-799CE97BCFC2}" type="presParOf" srcId="{09FF6042-5F3E-41CA-8EB8-9AD9D88E59C0}" destId="{D424F0A5-23BC-4D79-BFBE-92F72D37BCFD}" srcOrd="0" destOrd="0" presId="urn:microsoft.com/office/officeart/2005/8/layout/orgChart1"/>
    <dgm:cxn modelId="{016A9ECC-5567-4A84-95B5-9905041A28E5}" type="presParOf" srcId="{D424F0A5-23BC-4D79-BFBE-92F72D37BCFD}" destId="{3254A6E9-054E-416F-A68C-359A406CB75F}" srcOrd="0" destOrd="0" presId="urn:microsoft.com/office/officeart/2005/8/layout/orgChart1"/>
    <dgm:cxn modelId="{02319BD5-F5C0-4782-BD73-D35BE9384CEB}" type="presParOf" srcId="{D424F0A5-23BC-4D79-BFBE-92F72D37BCFD}" destId="{877E912D-AECE-497C-88F9-6A57C7031F0D}" srcOrd="1" destOrd="0" presId="urn:microsoft.com/office/officeart/2005/8/layout/orgChart1"/>
    <dgm:cxn modelId="{0052A951-BB1D-4FDE-9F8D-F57770C4931C}" type="presParOf" srcId="{09FF6042-5F3E-41CA-8EB8-9AD9D88E59C0}" destId="{50068D53-F832-40B9-84DE-4F9BA7734D0D}" srcOrd="1" destOrd="0" presId="urn:microsoft.com/office/officeart/2005/8/layout/orgChart1"/>
    <dgm:cxn modelId="{2A038DCA-D851-4C51-9A8B-5954E1B5E8C5}" type="presParOf" srcId="{09FF6042-5F3E-41CA-8EB8-9AD9D88E59C0}" destId="{D74930AF-948D-4049-B2C6-1E6303C93857}" srcOrd="2" destOrd="0" presId="urn:microsoft.com/office/officeart/2005/8/layout/orgChart1"/>
    <dgm:cxn modelId="{0D193B2D-7498-41D6-AC6F-B06F1302A744}" type="presParOf" srcId="{8DB7A5D9-3DF5-49F7-9D66-225D8EF0A3F3}" destId="{4457F6CD-6FA6-45C1-B6FC-D1DF2D11E351}" srcOrd="2" destOrd="0" presId="urn:microsoft.com/office/officeart/2005/8/layout/orgChart1"/>
    <dgm:cxn modelId="{3BFC9F40-EFBD-4514-96BA-CFCAFC4C3092}" type="presParOf" srcId="{8DB7A5D9-3DF5-49F7-9D66-225D8EF0A3F3}" destId="{7DCE3848-1ED0-4428-B4C8-BEF15808F58E}" srcOrd="3" destOrd="0" presId="urn:microsoft.com/office/officeart/2005/8/layout/orgChart1"/>
    <dgm:cxn modelId="{24B77959-9F9F-4452-BAFD-EE85D52CDECA}" type="presParOf" srcId="{7DCE3848-1ED0-4428-B4C8-BEF15808F58E}" destId="{24D1FC49-2A86-4E88-89F9-4B6E9FC9F596}" srcOrd="0" destOrd="0" presId="urn:microsoft.com/office/officeart/2005/8/layout/orgChart1"/>
    <dgm:cxn modelId="{30C0F615-3656-47FD-90FE-657CCBAF205E}" type="presParOf" srcId="{24D1FC49-2A86-4E88-89F9-4B6E9FC9F596}" destId="{AC23232D-B52D-43B0-B85C-1413C92ECC1F}" srcOrd="0" destOrd="0" presId="urn:microsoft.com/office/officeart/2005/8/layout/orgChart1"/>
    <dgm:cxn modelId="{3E929D1B-CEA6-4286-9842-3E9B61089046}" type="presParOf" srcId="{24D1FC49-2A86-4E88-89F9-4B6E9FC9F596}" destId="{72CB893C-7C7E-4B83-845C-7DE0C3483F1E}" srcOrd="1" destOrd="0" presId="urn:microsoft.com/office/officeart/2005/8/layout/orgChart1"/>
    <dgm:cxn modelId="{5C6F7335-DCF9-42E5-9AE7-443464897258}" type="presParOf" srcId="{7DCE3848-1ED0-4428-B4C8-BEF15808F58E}" destId="{083802B4-4F83-4733-A2D9-70395CABE21C}" srcOrd="1" destOrd="0" presId="urn:microsoft.com/office/officeart/2005/8/layout/orgChart1"/>
    <dgm:cxn modelId="{A35B106C-C970-43DA-8D77-B213298A65BB}" type="presParOf" srcId="{7DCE3848-1ED0-4428-B4C8-BEF15808F58E}" destId="{9E048408-3581-4AF7-9021-08155B399E80}" srcOrd="2" destOrd="0" presId="urn:microsoft.com/office/officeart/2005/8/layout/orgChart1"/>
    <dgm:cxn modelId="{0FF81B21-4E8E-4919-BD0B-1A5CF68DBDC6}" type="presParOf" srcId="{8DB7A5D9-3DF5-49F7-9D66-225D8EF0A3F3}" destId="{3C307847-62CB-419E-A5E5-738ABDA6B300}" srcOrd="4" destOrd="0" presId="urn:microsoft.com/office/officeart/2005/8/layout/orgChart1"/>
    <dgm:cxn modelId="{1D0E7201-3582-416C-848B-2DC9ED9C6E51}" type="presParOf" srcId="{8DB7A5D9-3DF5-49F7-9D66-225D8EF0A3F3}" destId="{1EA07EDA-97BC-4E3C-915B-80F0DD1FEC25}" srcOrd="5" destOrd="0" presId="urn:microsoft.com/office/officeart/2005/8/layout/orgChart1"/>
    <dgm:cxn modelId="{670E1CC0-F98A-4824-BC9E-40024EADC479}" type="presParOf" srcId="{1EA07EDA-97BC-4E3C-915B-80F0DD1FEC25}" destId="{8065F59B-7C8B-4016-B242-DECAC4A85B40}" srcOrd="0" destOrd="0" presId="urn:microsoft.com/office/officeart/2005/8/layout/orgChart1"/>
    <dgm:cxn modelId="{D053BA09-CEA5-44EA-AF85-7A85296A8EA5}" type="presParOf" srcId="{8065F59B-7C8B-4016-B242-DECAC4A85B40}" destId="{00540241-6414-4419-81CB-2B416E49D312}" srcOrd="0" destOrd="0" presId="urn:microsoft.com/office/officeart/2005/8/layout/orgChart1"/>
    <dgm:cxn modelId="{30F340AF-BBED-49D9-B1D5-316F5F96D9FE}" type="presParOf" srcId="{8065F59B-7C8B-4016-B242-DECAC4A85B40}" destId="{02D60C4C-8479-4432-A95C-D92486B0E1F6}" srcOrd="1" destOrd="0" presId="urn:microsoft.com/office/officeart/2005/8/layout/orgChart1"/>
    <dgm:cxn modelId="{64BE3A70-7B57-4DAD-B61E-6F14ECF3B290}" type="presParOf" srcId="{1EA07EDA-97BC-4E3C-915B-80F0DD1FEC25}" destId="{514F594E-7389-479C-8C15-0F25282BBC2F}" srcOrd="1" destOrd="0" presId="urn:microsoft.com/office/officeart/2005/8/layout/orgChart1"/>
    <dgm:cxn modelId="{0C382ABC-B2FC-4C80-9D3F-DB52A14554F7}" type="presParOf" srcId="{1EA07EDA-97BC-4E3C-915B-80F0DD1FEC25}" destId="{FF6F3591-A720-4DDA-AF41-828B07073A24}" srcOrd="2" destOrd="0" presId="urn:microsoft.com/office/officeart/2005/8/layout/orgChart1"/>
    <dgm:cxn modelId="{F111AC14-3DA1-4DC4-A37B-2C6E3914B8A7}" type="presParOf" srcId="{8DB7A5D9-3DF5-49F7-9D66-225D8EF0A3F3}" destId="{1C668041-E87A-4DD9-AF42-801BD6AA0FB2}" srcOrd="6" destOrd="0" presId="urn:microsoft.com/office/officeart/2005/8/layout/orgChart1"/>
    <dgm:cxn modelId="{5A9161DC-A962-4E76-8F10-FED2307E63BF}" type="presParOf" srcId="{8DB7A5D9-3DF5-49F7-9D66-225D8EF0A3F3}" destId="{C47A144B-BC6B-43B9-9C6A-02F43786EF5E}" srcOrd="7" destOrd="0" presId="urn:microsoft.com/office/officeart/2005/8/layout/orgChart1"/>
    <dgm:cxn modelId="{BD2C54BC-70C0-4445-972F-2C5D12D82559}" type="presParOf" srcId="{C47A144B-BC6B-43B9-9C6A-02F43786EF5E}" destId="{B3022A7C-809F-44EF-9074-3BB3117DF05A}" srcOrd="0" destOrd="0" presId="urn:microsoft.com/office/officeart/2005/8/layout/orgChart1"/>
    <dgm:cxn modelId="{D783D8B7-C772-43E2-A30B-07A0DBAEAF43}" type="presParOf" srcId="{B3022A7C-809F-44EF-9074-3BB3117DF05A}" destId="{36896A2E-FDD7-4F5B-B066-28FCCA9AE2F7}" srcOrd="0" destOrd="0" presId="urn:microsoft.com/office/officeart/2005/8/layout/orgChart1"/>
    <dgm:cxn modelId="{A128CCFD-7EB7-4457-8FE1-96199352AEFE}" type="presParOf" srcId="{B3022A7C-809F-44EF-9074-3BB3117DF05A}" destId="{64026E88-747A-45B7-8AD7-E5C9D06C49C3}" srcOrd="1" destOrd="0" presId="urn:microsoft.com/office/officeart/2005/8/layout/orgChart1"/>
    <dgm:cxn modelId="{F2B35059-B08E-47B2-BD83-313D5F40AAA5}" type="presParOf" srcId="{C47A144B-BC6B-43B9-9C6A-02F43786EF5E}" destId="{1A9EE388-2A3C-42B2-AEC6-19D3FE975233}" srcOrd="1" destOrd="0" presId="urn:microsoft.com/office/officeart/2005/8/layout/orgChart1"/>
    <dgm:cxn modelId="{07B42C19-F11F-4015-A4F0-C0A8047D4A10}" type="presParOf" srcId="{C47A144B-BC6B-43B9-9C6A-02F43786EF5E}" destId="{2FD99DA3-A71E-40F2-B1E4-075EE31888E4}" srcOrd="2" destOrd="0" presId="urn:microsoft.com/office/officeart/2005/8/layout/orgChart1"/>
    <dgm:cxn modelId="{063BD0DA-FDC9-4C3D-9BFA-72E55529A2BF}" type="presParOf" srcId="{8DB7A5D9-3DF5-49F7-9D66-225D8EF0A3F3}" destId="{F260A9B9-4374-4025-A965-E65A585D5DF0}" srcOrd="8" destOrd="0" presId="urn:microsoft.com/office/officeart/2005/8/layout/orgChart1"/>
    <dgm:cxn modelId="{8CD1EB7E-351C-4B17-8606-C7EF9497347B}" type="presParOf" srcId="{8DB7A5D9-3DF5-49F7-9D66-225D8EF0A3F3}" destId="{09AE84AF-230A-4D76-8518-A77B442C992C}" srcOrd="9" destOrd="0" presId="urn:microsoft.com/office/officeart/2005/8/layout/orgChart1"/>
    <dgm:cxn modelId="{E7773C83-7AC4-4442-B6F3-97C256E8CBCB}" type="presParOf" srcId="{09AE84AF-230A-4D76-8518-A77B442C992C}" destId="{89C68606-10CC-4F1B-97B1-403878A0805F}" srcOrd="0" destOrd="0" presId="urn:microsoft.com/office/officeart/2005/8/layout/orgChart1"/>
    <dgm:cxn modelId="{9A4D98DB-5B93-42D6-9763-F01B27312908}" type="presParOf" srcId="{89C68606-10CC-4F1B-97B1-403878A0805F}" destId="{A0BE65A9-8F1E-41F2-A0EB-6FE7AE01AB36}" srcOrd="0" destOrd="0" presId="urn:microsoft.com/office/officeart/2005/8/layout/orgChart1"/>
    <dgm:cxn modelId="{2CAFB5B1-1B78-4F0E-A0F2-CAD25FD1FA63}" type="presParOf" srcId="{89C68606-10CC-4F1B-97B1-403878A0805F}" destId="{3BE19B6E-12D7-4F2F-A72C-D5628C490D55}" srcOrd="1" destOrd="0" presId="urn:microsoft.com/office/officeart/2005/8/layout/orgChart1"/>
    <dgm:cxn modelId="{DBB2CCA3-15CA-4F18-8B58-B4FA1FC89FC8}" type="presParOf" srcId="{09AE84AF-230A-4D76-8518-A77B442C992C}" destId="{ED60D60F-8A3F-4163-88EC-8C839D5CE15A}" srcOrd="1" destOrd="0" presId="urn:microsoft.com/office/officeart/2005/8/layout/orgChart1"/>
    <dgm:cxn modelId="{7654BCE2-23E8-4DBB-97F1-230951456108}" type="presParOf" srcId="{09AE84AF-230A-4D76-8518-A77B442C992C}" destId="{7D1687AF-55A0-4B9F-92DA-15AB415EECD0}" srcOrd="2" destOrd="0" presId="urn:microsoft.com/office/officeart/2005/8/layout/orgChart1"/>
    <dgm:cxn modelId="{4895A864-BC65-47E1-9A0D-813A9743B1D5}" type="presParOf" srcId="{8DB7A5D9-3DF5-49F7-9D66-225D8EF0A3F3}" destId="{557E8C89-0CE2-4AF3-8628-EB89FFDD0F9A}" srcOrd="10" destOrd="0" presId="urn:microsoft.com/office/officeart/2005/8/layout/orgChart1"/>
    <dgm:cxn modelId="{9EDE80FA-37DA-4FB0-894F-2F994E2325BE}" type="presParOf" srcId="{8DB7A5D9-3DF5-49F7-9D66-225D8EF0A3F3}" destId="{6F4165EC-C369-49E5-9326-BE5E580F30D7}" srcOrd="11" destOrd="0" presId="urn:microsoft.com/office/officeart/2005/8/layout/orgChart1"/>
    <dgm:cxn modelId="{DE263EFB-86FB-4B30-9742-329B68049D51}" type="presParOf" srcId="{6F4165EC-C369-49E5-9326-BE5E580F30D7}" destId="{A5BDB7D1-9B41-426D-A954-CDF2F2E2683C}" srcOrd="0" destOrd="0" presId="urn:microsoft.com/office/officeart/2005/8/layout/orgChart1"/>
    <dgm:cxn modelId="{B919EB6D-3728-4121-97CC-78B370AABDBF}" type="presParOf" srcId="{A5BDB7D1-9B41-426D-A954-CDF2F2E2683C}" destId="{1283D8A8-CD09-4134-B3DD-70E824D153DD}" srcOrd="0" destOrd="0" presId="urn:microsoft.com/office/officeart/2005/8/layout/orgChart1"/>
    <dgm:cxn modelId="{96B5159F-FE9C-48FA-A307-E36E8AC3A176}" type="presParOf" srcId="{A5BDB7D1-9B41-426D-A954-CDF2F2E2683C}" destId="{BE9C2CF3-40F5-4C30-B492-093689DE704A}" srcOrd="1" destOrd="0" presId="urn:microsoft.com/office/officeart/2005/8/layout/orgChart1"/>
    <dgm:cxn modelId="{5870000F-B615-43F0-9D81-859538D7594A}" type="presParOf" srcId="{6F4165EC-C369-49E5-9326-BE5E580F30D7}" destId="{87331F21-5323-4BBC-A2F7-C771996886C6}" srcOrd="1" destOrd="0" presId="urn:microsoft.com/office/officeart/2005/8/layout/orgChart1"/>
    <dgm:cxn modelId="{7420845E-25FA-4FD6-9635-98638E5498D9}" type="presParOf" srcId="{6F4165EC-C369-49E5-9326-BE5E580F30D7}" destId="{4AD2C0E1-3E20-43CC-AECD-354664B1F318}" srcOrd="2" destOrd="0" presId="urn:microsoft.com/office/officeart/2005/8/layout/orgChart1"/>
    <dgm:cxn modelId="{589BADDB-CAE3-4BE9-8045-C7FA3D1BF75F}" type="presParOf" srcId="{8DB7A5D9-3DF5-49F7-9D66-225D8EF0A3F3}" destId="{58BA6E7C-F0BF-4A9F-9A5C-D808C570357D}" srcOrd="12" destOrd="0" presId="urn:microsoft.com/office/officeart/2005/8/layout/orgChart1"/>
    <dgm:cxn modelId="{D1D7A5CE-DB70-42FB-9073-E695A3166554}" type="presParOf" srcId="{8DB7A5D9-3DF5-49F7-9D66-225D8EF0A3F3}" destId="{334B827F-59D3-4DD8-A9E2-A2F059601C3F}" srcOrd="13" destOrd="0" presId="urn:microsoft.com/office/officeart/2005/8/layout/orgChart1"/>
    <dgm:cxn modelId="{5FB932AD-1290-4836-9A1E-59A386B31065}" type="presParOf" srcId="{334B827F-59D3-4DD8-A9E2-A2F059601C3F}" destId="{57691D70-B205-4EAE-ADBE-7B7AE022BCAB}" srcOrd="0" destOrd="0" presId="urn:microsoft.com/office/officeart/2005/8/layout/orgChart1"/>
    <dgm:cxn modelId="{1E50E600-AC57-4963-A2D9-16CE6634603F}" type="presParOf" srcId="{57691D70-B205-4EAE-ADBE-7B7AE022BCAB}" destId="{16A08ED4-BB95-479A-8EC0-069F2D4F7F90}" srcOrd="0" destOrd="0" presId="urn:microsoft.com/office/officeart/2005/8/layout/orgChart1"/>
    <dgm:cxn modelId="{22CABD32-E4EE-4BC6-8078-3E97A35799B4}" type="presParOf" srcId="{57691D70-B205-4EAE-ADBE-7B7AE022BCAB}" destId="{BF2B32B6-B931-4F34-967A-6E7AC4F7A42C}" srcOrd="1" destOrd="0" presId="urn:microsoft.com/office/officeart/2005/8/layout/orgChart1"/>
    <dgm:cxn modelId="{60A72C2E-79A9-4AF7-827A-E3EF56895CB2}" type="presParOf" srcId="{334B827F-59D3-4DD8-A9E2-A2F059601C3F}" destId="{10A2F0B4-7617-47CF-B7A1-9CB2CAF06023}" srcOrd="1" destOrd="0" presId="urn:microsoft.com/office/officeart/2005/8/layout/orgChart1"/>
    <dgm:cxn modelId="{7BF12D7F-2160-4856-8EB7-CF604F4BCCA6}" type="presParOf" srcId="{334B827F-59D3-4DD8-A9E2-A2F059601C3F}" destId="{5C643444-FA8B-41DE-9E2B-B17C19B0F401}" srcOrd="2" destOrd="0" presId="urn:microsoft.com/office/officeart/2005/8/layout/orgChart1"/>
    <dgm:cxn modelId="{15A9597E-FB02-4EFA-BA26-1D8BEC9CAF87}" type="presParOf" srcId="{8DB7A5D9-3DF5-49F7-9D66-225D8EF0A3F3}" destId="{7FF4028F-F78A-4C80-942E-05CB0D76FF37}" srcOrd="14" destOrd="0" presId="urn:microsoft.com/office/officeart/2005/8/layout/orgChart1"/>
    <dgm:cxn modelId="{6E40B040-5B8E-4D62-8A33-2FB458647ACE}" type="presParOf" srcId="{8DB7A5D9-3DF5-49F7-9D66-225D8EF0A3F3}" destId="{F77C1599-C3BB-4C95-B289-E03091923081}" srcOrd="15" destOrd="0" presId="urn:microsoft.com/office/officeart/2005/8/layout/orgChart1"/>
    <dgm:cxn modelId="{4F3FC365-D6B0-4B79-85D8-9F86373D2438}" type="presParOf" srcId="{F77C1599-C3BB-4C95-B289-E03091923081}" destId="{D39D1B2F-965A-44F5-84C5-83FD04ED9DB3}" srcOrd="0" destOrd="0" presId="urn:microsoft.com/office/officeart/2005/8/layout/orgChart1"/>
    <dgm:cxn modelId="{6FB40FA4-D530-4449-8B7F-75A6983BCC70}" type="presParOf" srcId="{D39D1B2F-965A-44F5-84C5-83FD04ED9DB3}" destId="{48F14C87-0CAB-41C3-B204-B106CB3A61C2}" srcOrd="0" destOrd="0" presId="urn:microsoft.com/office/officeart/2005/8/layout/orgChart1"/>
    <dgm:cxn modelId="{EE918E05-DEF9-4128-9D01-9FF6EA83BCE8}" type="presParOf" srcId="{D39D1B2F-965A-44F5-84C5-83FD04ED9DB3}" destId="{0D13F8E6-5C88-4D33-9E29-7B44A14391B3}" srcOrd="1" destOrd="0" presId="urn:microsoft.com/office/officeart/2005/8/layout/orgChart1"/>
    <dgm:cxn modelId="{5C3DE912-2BE2-4219-8F88-32608F3B9882}" type="presParOf" srcId="{F77C1599-C3BB-4C95-B289-E03091923081}" destId="{C5ACEB12-8FEC-4CBA-BFFB-60FB831FA26C}" srcOrd="1" destOrd="0" presId="urn:microsoft.com/office/officeart/2005/8/layout/orgChart1"/>
    <dgm:cxn modelId="{0C7E7B91-7990-4FC7-AA13-61D6E875B4DD}" type="presParOf" srcId="{F77C1599-C3BB-4C95-B289-E03091923081}" destId="{0AF2A4D3-2E3D-45B3-B755-68643E7D6DBB}" srcOrd="2" destOrd="0" presId="urn:microsoft.com/office/officeart/2005/8/layout/orgChart1"/>
    <dgm:cxn modelId="{35513F27-6FF7-4192-8428-4084A2B8D386}" type="presParOf" srcId="{29479F07-0685-40FC-B2D0-16454A06C18C}" destId="{CD2B8A2C-EC85-4DAE-B20B-9052D4CD4EFB}" srcOrd="2" destOrd="0" presId="urn:microsoft.com/office/officeart/2005/8/layout/orgChart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921F9-529F-4123-862A-3BE0CBD85DCB}">
      <dsp:nvSpPr>
        <dsp:cNvPr id="0" name=""/>
        <dsp:cNvSpPr/>
      </dsp:nvSpPr>
      <dsp:spPr>
        <a:xfrm>
          <a:off x="10159675" y="1865084"/>
          <a:ext cx="91440" cy="1218575"/>
        </a:xfrm>
        <a:custGeom>
          <a:avLst/>
          <a:gdLst/>
          <a:ahLst/>
          <a:cxnLst/>
          <a:rect l="0" t="0" r="0" b="0"/>
          <a:pathLst>
            <a:path>
              <a:moveTo>
                <a:pt x="133914" y="0"/>
              </a:moveTo>
              <a:lnTo>
                <a:pt x="45720" y="1218575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F852A-92DC-BB41-B37B-6069BCB98783}">
      <dsp:nvSpPr>
        <dsp:cNvPr id="0" name=""/>
        <dsp:cNvSpPr/>
      </dsp:nvSpPr>
      <dsp:spPr>
        <a:xfrm>
          <a:off x="10293590" y="1865084"/>
          <a:ext cx="400662" cy="1211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1402"/>
              </a:lnTo>
              <a:lnTo>
                <a:pt x="400662" y="1211402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17FBF-8C2F-4044-B8D5-9DAE4A87587A}">
      <dsp:nvSpPr>
        <dsp:cNvPr id="0" name=""/>
        <dsp:cNvSpPr/>
      </dsp:nvSpPr>
      <dsp:spPr>
        <a:xfrm>
          <a:off x="10293590" y="1865084"/>
          <a:ext cx="400749" cy="747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144"/>
              </a:lnTo>
              <a:lnTo>
                <a:pt x="400749" y="747144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35DE-0BDC-45D6-A8F9-CCD91B00D4C5}">
      <dsp:nvSpPr>
        <dsp:cNvPr id="0" name=""/>
        <dsp:cNvSpPr/>
      </dsp:nvSpPr>
      <dsp:spPr>
        <a:xfrm>
          <a:off x="10293590" y="1865084"/>
          <a:ext cx="397736" cy="283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564"/>
              </a:lnTo>
              <a:lnTo>
                <a:pt x="397736" y="283564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F802918B-F720-4BDC-9CDE-0A41A5C6A85B}">
      <dsp:nvSpPr>
        <dsp:cNvPr id="0" name=""/>
        <dsp:cNvSpPr/>
      </dsp:nvSpPr>
      <dsp:spPr>
        <a:xfrm>
          <a:off x="10172660" y="1865084"/>
          <a:ext cx="91440" cy="289916"/>
        </a:xfrm>
        <a:custGeom>
          <a:avLst/>
          <a:gdLst/>
          <a:ahLst/>
          <a:cxnLst/>
          <a:rect l="0" t="0" r="0" b="0"/>
          <a:pathLst>
            <a:path>
              <a:moveTo>
                <a:pt x="120929" y="0"/>
              </a:moveTo>
              <a:lnTo>
                <a:pt x="45720" y="289916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1D787C32-8038-4376-B4B4-28480D436E35}">
      <dsp:nvSpPr>
        <dsp:cNvPr id="0" name=""/>
        <dsp:cNvSpPr/>
      </dsp:nvSpPr>
      <dsp:spPr>
        <a:xfrm>
          <a:off x="10172660" y="1865084"/>
          <a:ext cx="91440" cy="749502"/>
        </a:xfrm>
        <a:custGeom>
          <a:avLst/>
          <a:gdLst/>
          <a:ahLst/>
          <a:cxnLst/>
          <a:rect l="0" t="0" r="0" b="0"/>
          <a:pathLst>
            <a:path>
              <a:moveTo>
                <a:pt x="120929" y="0"/>
              </a:moveTo>
              <a:lnTo>
                <a:pt x="45720" y="749502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D3A0E4CA-5EB5-4D94-8F98-6075349CE04F}">
      <dsp:nvSpPr>
        <dsp:cNvPr id="0" name=""/>
        <dsp:cNvSpPr/>
      </dsp:nvSpPr>
      <dsp:spPr>
        <a:xfrm>
          <a:off x="10293590" y="1865084"/>
          <a:ext cx="234501" cy="1671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1996"/>
              </a:lnTo>
              <a:lnTo>
                <a:pt x="234501" y="1671996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90488A-C93A-441F-9219-D30AEF4FF063}">
      <dsp:nvSpPr>
        <dsp:cNvPr id="0" name=""/>
        <dsp:cNvSpPr/>
      </dsp:nvSpPr>
      <dsp:spPr>
        <a:xfrm>
          <a:off x="9367230" y="1084684"/>
          <a:ext cx="1125954" cy="144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943"/>
              </a:lnTo>
              <a:lnTo>
                <a:pt x="1125954" y="107943"/>
              </a:lnTo>
              <a:lnTo>
                <a:pt x="1125954" y="144821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193FCD16-3CE6-4E6B-B807-A6FA194C1BD1}">
      <dsp:nvSpPr>
        <dsp:cNvPr id="0" name=""/>
        <dsp:cNvSpPr/>
      </dsp:nvSpPr>
      <dsp:spPr>
        <a:xfrm>
          <a:off x="9473081" y="1869655"/>
          <a:ext cx="269357" cy="1658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8874"/>
              </a:lnTo>
              <a:lnTo>
                <a:pt x="269357" y="1658874"/>
              </a:lnTo>
            </a:path>
          </a:pathLst>
        </a:custGeom>
        <a:noFill/>
        <a:ln w="9525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56865B-7C08-4AA3-985B-4DEB04B5C0DB}">
      <dsp:nvSpPr>
        <dsp:cNvPr id="0" name=""/>
        <dsp:cNvSpPr/>
      </dsp:nvSpPr>
      <dsp:spPr>
        <a:xfrm>
          <a:off x="9289255" y="1869655"/>
          <a:ext cx="183826" cy="1653078"/>
        </a:xfrm>
        <a:custGeom>
          <a:avLst/>
          <a:gdLst/>
          <a:ahLst/>
          <a:cxnLst/>
          <a:rect l="0" t="0" r="0" b="0"/>
          <a:pathLst>
            <a:path>
              <a:moveTo>
                <a:pt x="183826" y="0"/>
              </a:moveTo>
              <a:lnTo>
                <a:pt x="0" y="1653078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18E95F-7002-444E-8664-282A8DB2CD9F}">
      <dsp:nvSpPr>
        <dsp:cNvPr id="0" name=""/>
        <dsp:cNvSpPr/>
      </dsp:nvSpPr>
      <dsp:spPr>
        <a:xfrm>
          <a:off x="9473081" y="1869655"/>
          <a:ext cx="259937" cy="1197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855"/>
              </a:lnTo>
              <a:lnTo>
                <a:pt x="259937" y="1197855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B2CF0DCC-189F-4F10-B656-6BB845E7116B}">
      <dsp:nvSpPr>
        <dsp:cNvPr id="0" name=""/>
        <dsp:cNvSpPr/>
      </dsp:nvSpPr>
      <dsp:spPr>
        <a:xfrm>
          <a:off x="9269246" y="1869655"/>
          <a:ext cx="203835" cy="276449"/>
        </a:xfrm>
        <a:custGeom>
          <a:avLst/>
          <a:gdLst/>
          <a:ahLst/>
          <a:cxnLst/>
          <a:rect l="0" t="0" r="0" b="0"/>
          <a:pathLst>
            <a:path>
              <a:moveTo>
                <a:pt x="203835" y="0"/>
              </a:moveTo>
              <a:lnTo>
                <a:pt x="0" y="276449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78919C-CDE5-49F1-885C-78485361E59D}">
      <dsp:nvSpPr>
        <dsp:cNvPr id="0" name=""/>
        <dsp:cNvSpPr/>
      </dsp:nvSpPr>
      <dsp:spPr>
        <a:xfrm>
          <a:off x="9473081" y="1869655"/>
          <a:ext cx="262877" cy="736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6478"/>
              </a:lnTo>
              <a:lnTo>
                <a:pt x="262877" y="736478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22511-C811-40C6-8619-5ECC8D89788F}">
      <dsp:nvSpPr>
        <dsp:cNvPr id="0" name=""/>
        <dsp:cNvSpPr/>
      </dsp:nvSpPr>
      <dsp:spPr>
        <a:xfrm>
          <a:off x="9295447" y="1869655"/>
          <a:ext cx="177634" cy="1204001"/>
        </a:xfrm>
        <a:custGeom>
          <a:avLst/>
          <a:gdLst/>
          <a:ahLst/>
          <a:cxnLst/>
          <a:rect l="0" t="0" r="0" b="0"/>
          <a:pathLst>
            <a:path>
              <a:moveTo>
                <a:pt x="177634" y="0"/>
              </a:moveTo>
              <a:lnTo>
                <a:pt x="0" y="1204001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B51C44FB-CE2A-4442-8C74-D08FC88C879E}">
      <dsp:nvSpPr>
        <dsp:cNvPr id="0" name=""/>
        <dsp:cNvSpPr/>
      </dsp:nvSpPr>
      <dsp:spPr>
        <a:xfrm>
          <a:off x="9473081" y="1869655"/>
          <a:ext cx="261022" cy="281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76"/>
              </a:lnTo>
              <a:lnTo>
                <a:pt x="261022" y="281076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28F89-B389-4316-983D-C2CFA4DAEF1C}">
      <dsp:nvSpPr>
        <dsp:cNvPr id="0" name=""/>
        <dsp:cNvSpPr/>
      </dsp:nvSpPr>
      <dsp:spPr>
        <a:xfrm>
          <a:off x="9297961" y="1869655"/>
          <a:ext cx="175119" cy="730345"/>
        </a:xfrm>
        <a:custGeom>
          <a:avLst/>
          <a:gdLst/>
          <a:ahLst/>
          <a:cxnLst/>
          <a:rect l="0" t="0" r="0" b="0"/>
          <a:pathLst>
            <a:path>
              <a:moveTo>
                <a:pt x="175119" y="0"/>
              </a:moveTo>
              <a:lnTo>
                <a:pt x="0" y="730345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33F94207-4608-4D02-B533-8D51C29BCEB2}">
      <dsp:nvSpPr>
        <dsp:cNvPr id="0" name=""/>
        <dsp:cNvSpPr/>
      </dsp:nvSpPr>
      <dsp:spPr>
        <a:xfrm>
          <a:off x="9367230" y="1084684"/>
          <a:ext cx="303940" cy="14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236"/>
              </a:lnTo>
              <a:lnTo>
                <a:pt x="303940" y="108236"/>
              </a:lnTo>
              <a:lnTo>
                <a:pt x="303940" y="145114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584A2101-D1E8-4E06-A474-D9A08AD13E3B}">
      <dsp:nvSpPr>
        <dsp:cNvPr id="0" name=""/>
        <dsp:cNvSpPr/>
      </dsp:nvSpPr>
      <dsp:spPr>
        <a:xfrm>
          <a:off x="8235938" y="1886571"/>
          <a:ext cx="132521" cy="770468"/>
        </a:xfrm>
        <a:custGeom>
          <a:avLst/>
          <a:gdLst/>
          <a:ahLst/>
          <a:cxnLst/>
          <a:rect l="0" t="0" r="0" b="0"/>
          <a:pathLst>
            <a:path>
              <a:moveTo>
                <a:pt x="132521" y="0"/>
              </a:moveTo>
              <a:lnTo>
                <a:pt x="0" y="770468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1868DE31-487E-44B4-9EF5-064D0AD6AA0C}">
      <dsp:nvSpPr>
        <dsp:cNvPr id="0" name=""/>
        <dsp:cNvSpPr/>
      </dsp:nvSpPr>
      <dsp:spPr>
        <a:xfrm>
          <a:off x="8223126" y="1886571"/>
          <a:ext cx="145333" cy="1235121"/>
        </a:xfrm>
        <a:custGeom>
          <a:avLst/>
          <a:gdLst/>
          <a:ahLst/>
          <a:cxnLst/>
          <a:rect l="0" t="0" r="0" b="0"/>
          <a:pathLst>
            <a:path>
              <a:moveTo>
                <a:pt x="145333" y="0"/>
              </a:moveTo>
              <a:lnTo>
                <a:pt x="145333" y="1235121"/>
              </a:lnTo>
              <a:lnTo>
                <a:pt x="0" y="1235121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307DA-441E-46B1-8F2F-8B28208AC7DA}">
      <dsp:nvSpPr>
        <dsp:cNvPr id="0" name=""/>
        <dsp:cNvSpPr/>
      </dsp:nvSpPr>
      <dsp:spPr>
        <a:xfrm>
          <a:off x="8232700" y="1886571"/>
          <a:ext cx="135759" cy="2621738"/>
        </a:xfrm>
        <a:custGeom>
          <a:avLst/>
          <a:gdLst/>
          <a:ahLst/>
          <a:cxnLst/>
          <a:rect l="0" t="0" r="0" b="0"/>
          <a:pathLst>
            <a:path>
              <a:moveTo>
                <a:pt x="135759" y="0"/>
              </a:moveTo>
              <a:lnTo>
                <a:pt x="135759" y="2621738"/>
              </a:lnTo>
              <a:lnTo>
                <a:pt x="0" y="2621738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5A058DC8-4CD4-4CF1-8225-A48BF75C2230}">
      <dsp:nvSpPr>
        <dsp:cNvPr id="0" name=""/>
        <dsp:cNvSpPr/>
      </dsp:nvSpPr>
      <dsp:spPr>
        <a:xfrm>
          <a:off x="8237462" y="1886571"/>
          <a:ext cx="130997" cy="2155912"/>
        </a:xfrm>
        <a:custGeom>
          <a:avLst/>
          <a:gdLst/>
          <a:ahLst/>
          <a:cxnLst/>
          <a:rect l="0" t="0" r="0" b="0"/>
          <a:pathLst>
            <a:path>
              <a:moveTo>
                <a:pt x="130997" y="0"/>
              </a:moveTo>
              <a:lnTo>
                <a:pt x="130997" y="2155912"/>
              </a:lnTo>
              <a:lnTo>
                <a:pt x="0" y="2155912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B1FB81F9-AB74-4926-AC33-FB115A93F080}">
      <dsp:nvSpPr>
        <dsp:cNvPr id="0" name=""/>
        <dsp:cNvSpPr/>
      </dsp:nvSpPr>
      <dsp:spPr>
        <a:xfrm>
          <a:off x="8254744" y="1886571"/>
          <a:ext cx="91440" cy="2626458"/>
        </a:xfrm>
        <a:custGeom>
          <a:avLst/>
          <a:gdLst/>
          <a:ahLst/>
          <a:cxnLst/>
          <a:rect l="0" t="0" r="0" b="0"/>
          <a:pathLst>
            <a:path>
              <a:moveTo>
                <a:pt x="113715" y="0"/>
              </a:moveTo>
              <a:lnTo>
                <a:pt x="45720" y="2626458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423BA3-E066-4862-827B-288A6C7D2F5D}">
      <dsp:nvSpPr>
        <dsp:cNvPr id="0" name=""/>
        <dsp:cNvSpPr/>
      </dsp:nvSpPr>
      <dsp:spPr>
        <a:xfrm>
          <a:off x="8240154" y="1886571"/>
          <a:ext cx="91440" cy="1685533"/>
        </a:xfrm>
        <a:custGeom>
          <a:avLst/>
          <a:gdLst/>
          <a:ahLst/>
          <a:cxnLst/>
          <a:rect l="0" t="0" r="0" b="0"/>
          <a:pathLst>
            <a:path>
              <a:moveTo>
                <a:pt x="128305" y="0"/>
              </a:moveTo>
              <a:lnTo>
                <a:pt x="45720" y="1685533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6A887-224F-4329-AA15-37ADBD31AEF7}">
      <dsp:nvSpPr>
        <dsp:cNvPr id="0" name=""/>
        <dsp:cNvSpPr/>
      </dsp:nvSpPr>
      <dsp:spPr>
        <a:xfrm>
          <a:off x="8233513" y="1886571"/>
          <a:ext cx="91440" cy="1221306"/>
        </a:xfrm>
        <a:custGeom>
          <a:avLst/>
          <a:gdLst/>
          <a:ahLst/>
          <a:cxnLst/>
          <a:rect l="0" t="0" r="0" b="0"/>
          <a:pathLst>
            <a:path>
              <a:moveTo>
                <a:pt x="134946" y="0"/>
              </a:moveTo>
              <a:lnTo>
                <a:pt x="45720" y="1221306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5B5D1-F4AC-4E7A-8584-84803D37F01C}">
      <dsp:nvSpPr>
        <dsp:cNvPr id="0" name=""/>
        <dsp:cNvSpPr/>
      </dsp:nvSpPr>
      <dsp:spPr>
        <a:xfrm>
          <a:off x="8212821" y="1886571"/>
          <a:ext cx="155638" cy="772934"/>
        </a:xfrm>
        <a:custGeom>
          <a:avLst/>
          <a:gdLst/>
          <a:ahLst/>
          <a:cxnLst/>
          <a:rect l="0" t="0" r="0" b="0"/>
          <a:pathLst>
            <a:path>
              <a:moveTo>
                <a:pt x="155638" y="0"/>
              </a:moveTo>
              <a:lnTo>
                <a:pt x="155638" y="772934"/>
              </a:lnTo>
              <a:lnTo>
                <a:pt x="0" y="772934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385A0C0D-A397-42B9-9278-1EAE26488EF4}">
      <dsp:nvSpPr>
        <dsp:cNvPr id="0" name=""/>
        <dsp:cNvSpPr/>
      </dsp:nvSpPr>
      <dsp:spPr>
        <a:xfrm>
          <a:off x="8209758" y="1886571"/>
          <a:ext cx="158701" cy="313349"/>
        </a:xfrm>
        <a:custGeom>
          <a:avLst/>
          <a:gdLst/>
          <a:ahLst/>
          <a:cxnLst/>
          <a:rect l="0" t="0" r="0" b="0"/>
          <a:pathLst>
            <a:path>
              <a:moveTo>
                <a:pt x="158701" y="0"/>
              </a:moveTo>
              <a:lnTo>
                <a:pt x="158701" y="313349"/>
              </a:lnTo>
              <a:lnTo>
                <a:pt x="0" y="313349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5232396-0DEE-4DAC-9EC3-48D10113ADFF}">
      <dsp:nvSpPr>
        <dsp:cNvPr id="0" name=""/>
        <dsp:cNvSpPr/>
      </dsp:nvSpPr>
      <dsp:spPr>
        <a:xfrm>
          <a:off x="8239664" y="1886571"/>
          <a:ext cx="128795" cy="317987"/>
        </a:xfrm>
        <a:custGeom>
          <a:avLst/>
          <a:gdLst/>
          <a:ahLst/>
          <a:cxnLst/>
          <a:rect l="0" t="0" r="0" b="0"/>
          <a:pathLst>
            <a:path>
              <a:moveTo>
                <a:pt x="128795" y="0"/>
              </a:moveTo>
              <a:lnTo>
                <a:pt x="0" y="317987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6AAFB8AB-FFC9-4D40-BC9B-889454C56436}">
      <dsp:nvSpPr>
        <dsp:cNvPr id="0" name=""/>
        <dsp:cNvSpPr/>
      </dsp:nvSpPr>
      <dsp:spPr>
        <a:xfrm>
          <a:off x="8246501" y="1886571"/>
          <a:ext cx="91440" cy="2145804"/>
        </a:xfrm>
        <a:custGeom>
          <a:avLst/>
          <a:gdLst/>
          <a:ahLst/>
          <a:cxnLst/>
          <a:rect l="0" t="0" r="0" b="0"/>
          <a:pathLst>
            <a:path>
              <a:moveTo>
                <a:pt x="121958" y="0"/>
              </a:moveTo>
              <a:lnTo>
                <a:pt x="45720" y="2145804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BB008CC5-870D-4D20-B0D4-8816485817F7}">
      <dsp:nvSpPr>
        <dsp:cNvPr id="0" name=""/>
        <dsp:cNvSpPr/>
      </dsp:nvSpPr>
      <dsp:spPr>
        <a:xfrm>
          <a:off x="8226322" y="1886571"/>
          <a:ext cx="142137" cy="1697228"/>
        </a:xfrm>
        <a:custGeom>
          <a:avLst/>
          <a:gdLst/>
          <a:ahLst/>
          <a:cxnLst/>
          <a:rect l="0" t="0" r="0" b="0"/>
          <a:pathLst>
            <a:path>
              <a:moveTo>
                <a:pt x="142137" y="0"/>
              </a:moveTo>
              <a:lnTo>
                <a:pt x="142137" y="1697228"/>
              </a:lnTo>
              <a:lnTo>
                <a:pt x="0" y="1697228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77A68-5B41-43BC-B70B-FB745D24AF84}">
      <dsp:nvSpPr>
        <dsp:cNvPr id="0" name=""/>
        <dsp:cNvSpPr/>
      </dsp:nvSpPr>
      <dsp:spPr>
        <a:xfrm>
          <a:off x="8368460" y="1084684"/>
          <a:ext cx="998770" cy="116284"/>
        </a:xfrm>
        <a:custGeom>
          <a:avLst/>
          <a:gdLst/>
          <a:ahLst/>
          <a:cxnLst/>
          <a:rect l="0" t="0" r="0" b="0"/>
          <a:pathLst>
            <a:path>
              <a:moveTo>
                <a:pt x="998770" y="0"/>
              </a:moveTo>
              <a:lnTo>
                <a:pt x="998770" y="79406"/>
              </a:lnTo>
              <a:lnTo>
                <a:pt x="0" y="79406"/>
              </a:lnTo>
              <a:lnTo>
                <a:pt x="0" y="116284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CD9DB5E3-B95F-4AD6-BBAF-DB315BC4FC4F}">
      <dsp:nvSpPr>
        <dsp:cNvPr id="0" name=""/>
        <dsp:cNvSpPr/>
      </dsp:nvSpPr>
      <dsp:spPr>
        <a:xfrm>
          <a:off x="8711050" y="1820512"/>
          <a:ext cx="91440" cy="29769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6986"/>
              </a:lnTo>
              <a:lnTo>
                <a:pt x="127763" y="2976986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5FF6F2-438D-41EF-B57E-77C85CB0BBC1}">
      <dsp:nvSpPr>
        <dsp:cNvPr id="0" name=""/>
        <dsp:cNvSpPr/>
      </dsp:nvSpPr>
      <dsp:spPr>
        <a:xfrm>
          <a:off x="8711050" y="1820512"/>
          <a:ext cx="91440" cy="25863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6348"/>
              </a:lnTo>
              <a:lnTo>
                <a:pt x="127416" y="2586348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03FA2-09CB-45E9-A0FA-F321D1228FF5}">
      <dsp:nvSpPr>
        <dsp:cNvPr id="0" name=""/>
        <dsp:cNvSpPr/>
      </dsp:nvSpPr>
      <dsp:spPr>
        <a:xfrm>
          <a:off x="8711050" y="1820512"/>
          <a:ext cx="91440" cy="21633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3351"/>
              </a:lnTo>
              <a:lnTo>
                <a:pt x="111010" y="2163351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D1633-B8B4-4A12-8E15-C54EC8ED2799}">
      <dsp:nvSpPr>
        <dsp:cNvPr id="0" name=""/>
        <dsp:cNvSpPr/>
      </dsp:nvSpPr>
      <dsp:spPr>
        <a:xfrm>
          <a:off x="8711050" y="1820512"/>
          <a:ext cx="91440" cy="17425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2523"/>
              </a:lnTo>
              <a:lnTo>
                <a:pt x="92392" y="1742523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63419-489C-49F3-A5B4-602FBEEFDFBD}">
      <dsp:nvSpPr>
        <dsp:cNvPr id="0" name=""/>
        <dsp:cNvSpPr/>
      </dsp:nvSpPr>
      <dsp:spPr>
        <a:xfrm>
          <a:off x="8711050" y="1820512"/>
          <a:ext cx="91440" cy="12826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2600"/>
              </a:lnTo>
              <a:lnTo>
                <a:pt x="109704" y="1282600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9773D-6B11-4D6C-8D0C-B31DD5C4DE83}">
      <dsp:nvSpPr>
        <dsp:cNvPr id="0" name=""/>
        <dsp:cNvSpPr/>
      </dsp:nvSpPr>
      <dsp:spPr>
        <a:xfrm>
          <a:off x="8711050" y="1820512"/>
          <a:ext cx="91440" cy="8313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31346"/>
              </a:lnTo>
              <a:lnTo>
                <a:pt x="100077" y="831346"/>
              </a:lnTo>
            </a:path>
          </a:pathLst>
        </a:custGeom>
        <a:noFill/>
        <a:ln w="9525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E31B28-BF1A-4A17-BF2B-8FF2BF7E9FA1}">
      <dsp:nvSpPr>
        <dsp:cNvPr id="0" name=""/>
        <dsp:cNvSpPr/>
      </dsp:nvSpPr>
      <dsp:spPr>
        <a:xfrm>
          <a:off x="8711050" y="1820512"/>
          <a:ext cx="91440" cy="3799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9989"/>
              </a:lnTo>
              <a:lnTo>
                <a:pt x="92631" y="379989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AF198-F5F2-44FA-B0D0-3D00E90167B5}">
      <dsp:nvSpPr>
        <dsp:cNvPr id="0" name=""/>
        <dsp:cNvSpPr/>
      </dsp:nvSpPr>
      <dsp:spPr>
        <a:xfrm>
          <a:off x="8930383" y="1084684"/>
          <a:ext cx="436847" cy="137443"/>
        </a:xfrm>
        <a:custGeom>
          <a:avLst/>
          <a:gdLst/>
          <a:ahLst/>
          <a:cxnLst/>
          <a:rect l="0" t="0" r="0" b="0"/>
          <a:pathLst>
            <a:path>
              <a:moveTo>
                <a:pt x="436847" y="0"/>
              </a:moveTo>
              <a:lnTo>
                <a:pt x="436847" y="100565"/>
              </a:lnTo>
              <a:lnTo>
                <a:pt x="0" y="100565"/>
              </a:lnTo>
              <a:lnTo>
                <a:pt x="0" y="137443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904FB-5F28-4355-B046-7C7F3ED50D6E}">
      <dsp:nvSpPr>
        <dsp:cNvPr id="0" name=""/>
        <dsp:cNvSpPr/>
      </dsp:nvSpPr>
      <dsp:spPr>
        <a:xfrm>
          <a:off x="7498369" y="1225832"/>
          <a:ext cx="91440" cy="236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061"/>
              </a:lnTo>
              <a:lnTo>
                <a:pt x="61397" y="236061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C98A6-1620-4CB5-A447-EC2EB2140B0D}">
      <dsp:nvSpPr>
        <dsp:cNvPr id="0" name=""/>
        <dsp:cNvSpPr/>
      </dsp:nvSpPr>
      <dsp:spPr>
        <a:xfrm>
          <a:off x="5515516" y="343823"/>
          <a:ext cx="2216852" cy="249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568"/>
              </a:lnTo>
              <a:lnTo>
                <a:pt x="2216852" y="212568"/>
              </a:lnTo>
              <a:lnTo>
                <a:pt x="2216852" y="249446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050E26-91E3-43A6-8C13-04A1532037A4}">
      <dsp:nvSpPr>
        <dsp:cNvPr id="0" name=""/>
        <dsp:cNvSpPr/>
      </dsp:nvSpPr>
      <dsp:spPr>
        <a:xfrm>
          <a:off x="6697401" y="1632497"/>
          <a:ext cx="428896" cy="657816"/>
        </a:xfrm>
        <a:custGeom>
          <a:avLst/>
          <a:gdLst/>
          <a:ahLst/>
          <a:cxnLst/>
          <a:rect l="0" t="0" r="0" b="0"/>
          <a:pathLst>
            <a:path>
              <a:moveTo>
                <a:pt x="428896" y="0"/>
              </a:moveTo>
              <a:lnTo>
                <a:pt x="428896" y="657816"/>
              </a:lnTo>
              <a:lnTo>
                <a:pt x="0" y="657816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108B5B-5B06-4AC5-A1E1-CF7EA9DDB32D}">
      <dsp:nvSpPr>
        <dsp:cNvPr id="0" name=""/>
        <dsp:cNvSpPr/>
      </dsp:nvSpPr>
      <dsp:spPr>
        <a:xfrm>
          <a:off x="7080577" y="1632497"/>
          <a:ext cx="91440" cy="7468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6856"/>
              </a:lnTo>
              <a:lnTo>
                <a:pt x="86759" y="746856"/>
              </a:lnTo>
            </a:path>
          </a:pathLst>
        </a:custGeom>
        <a:noFill/>
        <a:ln w="9525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C7A2C-E494-448A-9578-4B56796DFC34}">
      <dsp:nvSpPr>
        <dsp:cNvPr id="0" name=""/>
        <dsp:cNvSpPr/>
      </dsp:nvSpPr>
      <dsp:spPr>
        <a:xfrm>
          <a:off x="7080577" y="1632497"/>
          <a:ext cx="91440" cy="3181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170"/>
              </a:lnTo>
              <a:lnTo>
                <a:pt x="76777" y="318170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79E08-EFA6-47C7-9FF4-B5A54067248D}">
      <dsp:nvSpPr>
        <dsp:cNvPr id="0" name=""/>
        <dsp:cNvSpPr/>
      </dsp:nvSpPr>
      <dsp:spPr>
        <a:xfrm>
          <a:off x="7051668" y="1632497"/>
          <a:ext cx="91440" cy="671987"/>
        </a:xfrm>
        <a:custGeom>
          <a:avLst/>
          <a:gdLst/>
          <a:ahLst/>
          <a:cxnLst/>
          <a:rect l="0" t="0" r="0" b="0"/>
          <a:pathLst>
            <a:path>
              <a:moveTo>
                <a:pt x="74629" y="0"/>
              </a:moveTo>
              <a:lnTo>
                <a:pt x="74629" y="671987"/>
              </a:lnTo>
              <a:lnTo>
                <a:pt x="45720" y="671987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D0981-B93A-45D9-8A9F-C822604C28DD}">
      <dsp:nvSpPr>
        <dsp:cNvPr id="0" name=""/>
        <dsp:cNvSpPr/>
      </dsp:nvSpPr>
      <dsp:spPr>
        <a:xfrm>
          <a:off x="7080577" y="1632497"/>
          <a:ext cx="91440" cy="3176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8290" y="317601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DD007-C038-40B0-A9D6-B62E9D764CE5}">
      <dsp:nvSpPr>
        <dsp:cNvPr id="0" name=""/>
        <dsp:cNvSpPr/>
      </dsp:nvSpPr>
      <dsp:spPr>
        <a:xfrm>
          <a:off x="6844652" y="1103411"/>
          <a:ext cx="2816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8348"/>
              </a:lnTo>
              <a:lnTo>
                <a:pt x="281645" y="68348"/>
              </a:lnTo>
              <a:lnTo>
                <a:pt x="281645" y="105226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FF7CB-CA43-46FB-9D07-8D19ED409374}">
      <dsp:nvSpPr>
        <dsp:cNvPr id="0" name=""/>
        <dsp:cNvSpPr/>
      </dsp:nvSpPr>
      <dsp:spPr>
        <a:xfrm>
          <a:off x="6487915" y="1149131"/>
          <a:ext cx="356737" cy="517876"/>
        </a:xfrm>
        <a:custGeom>
          <a:avLst/>
          <a:gdLst/>
          <a:ahLst/>
          <a:cxnLst/>
          <a:rect l="0" t="0" r="0" b="0"/>
          <a:pathLst>
            <a:path>
              <a:moveTo>
                <a:pt x="356737" y="0"/>
              </a:moveTo>
              <a:lnTo>
                <a:pt x="356737" y="480998"/>
              </a:lnTo>
              <a:lnTo>
                <a:pt x="0" y="480998"/>
              </a:lnTo>
              <a:lnTo>
                <a:pt x="0" y="517876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E40A3B-0457-4A19-98F6-5F315C04E8DB}">
      <dsp:nvSpPr>
        <dsp:cNvPr id="0" name=""/>
        <dsp:cNvSpPr/>
      </dsp:nvSpPr>
      <dsp:spPr>
        <a:xfrm>
          <a:off x="6479293" y="1103411"/>
          <a:ext cx="365359" cy="91440"/>
        </a:xfrm>
        <a:custGeom>
          <a:avLst/>
          <a:gdLst/>
          <a:ahLst/>
          <a:cxnLst/>
          <a:rect l="0" t="0" r="0" b="0"/>
          <a:pathLst>
            <a:path>
              <a:moveTo>
                <a:pt x="365359" y="45720"/>
              </a:moveTo>
              <a:lnTo>
                <a:pt x="365359" y="75561"/>
              </a:lnTo>
              <a:lnTo>
                <a:pt x="0" y="75561"/>
              </a:lnTo>
              <a:lnTo>
                <a:pt x="0" y="112439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CBA4C2-7EB8-41CA-802D-3952A541D49C}">
      <dsp:nvSpPr>
        <dsp:cNvPr id="0" name=""/>
        <dsp:cNvSpPr/>
      </dsp:nvSpPr>
      <dsp:spPr>
        <a:xfrm>
          <a:off x="5515516" y="298103"/>
          <a:ext cx="13291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59620"/>
              </a:lnTo>
              <a:lnTo>
                <a:pt x="1329136" y="59620"/>
              </a:lnTo>
              <a:lnTo>
                <a:pt x="1329136" y="96498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CF014E-FEAB-43E2-97CD-82961A5F28A7}">
      <dsp:nvSpPr>
        <dsp:cNvPr id="0" name=""/>
        <dsp:cNvSpPr/>
      </dsp:nvSpPr>
      <dsp:spPr>
        <a:xfrm>
          <a:off x="5757058" y="1721179"/>
          <a:ext cx="91440" cy="11313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31301"/>
              </a:lnTo>
              <a:lnTo>
                <a:pt x="94073" y="1131301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75C7D-4317-4C1B-98E6-3E91060A3ED1}">
      <dsp:nvSpPr>
        <dsp:cNvPr id="0" name=""/>
        <dsp:cNvSpPr/>
      </dsp:nvSpPr>
      <dsp:spPr>
        <a:xfrm>
          <a:off x="5693984" y="1721179"/>
          <a:ext cx="91440" cy="299870"/>
        </a:xfrm>
        <a:custGeom>
          <a:avLst/>
          <a:gdLst/>
          <a:ahLst/>
          <a:cxnLst/>
          <a:rect l="0" t="0" r="0" b="0"/>
          <a:pathLst>
            <a:path>
              <a:moveTo>
                <a:pt x="108793" y="0"/>
              </a:moveTo>
              <a:lnTo>
                <a:pt x="108793" y="299870"/>
              </a:lnTo>
              <a:lnTo>
                <a:pt x="45720" y="299870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B2697-1BD5-48EA-A6B5-F781E617DBAB}">
      <dsp:nvSpPr>
        <dsp:cNvPr id="0" name=""/>
        <dsp:cNvSpPr/>
      </dsp:nvSpPr>
      <dsp:spPr>
        <a:xfrm>
          <a:off x="5757058" y="1721179"/>
          <a:ext cx="91440" cy="27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300"/>
              </a:lnTo>
              <a:lnTo>
                <a:pt x="96061" y="273300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C07FC-8E65-4FDF-B5A9-F8FC641596BF}">
      <dsp:nvSpPr>
        <dsp:cNvPr id="0" name=""/>
        <dsp:cNvSpPr/>
      </dsp:nvSpPr>
      <dsp:spPr>
        <a:xfrm>
          <a:off x="5691891" y="1721179"/>
          <a:ext cx="91440" cy="792760"/>
        </a:xfrm>
        <a:custGeom>
          <a:avLst/>
          <a:gdLst/>
          <a:ahLst/>
          <a:cxnLst/>
          <a:rect l="0" t="0" r="0" b="0"/>
          <a:pathLst>
            <a:path>
              <a:moveTo>
                <a:pt x="110887" y="0"/>
              </a:moveTo>
              <a:lnTo>
                <a:pt x="110887" y="792760"/>
              </a:lnTo>
              <a:lnTo>
                <a:pt x="45720" y="792760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E25CE0-F383-4F67-8125-7CB80A119212}">
      <dsp:nvSpPr>
        <dsp:cNvPr id="0" name=""/>
        <dsp:cNvSpPr/>
      </dsp:nvSpPr>
      <dsp:spPr>
        <a:xfrm>
          <a:off x="5757058" y="1721179"/>
          <a:ext cx="91440" cy="731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1850"/>
              </a:lnTo>
              <a:lnTo>
                <a:pt x="91685" y="731850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E070B-FE13-4E52-BCF7-649113D67F51}">
      <dsp:nvSpPr>
        <dsp:cNvPr id="0" name=""/>
        <dsp:cNvSpPr/>
      </dsp:nvSpPr>
      <dsp:spPr>
        <a:xfrm>
          <a:off x="5656491" y="1167210"/>
          <a:ext cx="91440" cy="343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292"/>
              </a:lnTo>
              <a:lnTo>
                <a:pt x="104151" y="343292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DDBCC-E8D8-4B86-AB26-25663DCE13DB}">
      <dsp:nvSpPr>
        <dsp:cNvPr id="0" name=""/>
        <dsp:cNvSpPr/>
      </dsp:nvSpPr>
      <dsp:spPr>
        <a:xfrm>
          <a:off x="5598708" y="1167210"/>
          <a:ext cx="91440" cy="300856"/>
        </a:xfrm>
        <a:custGeom>
          <a:avLst/>
          <a:gdLst/>
          <a:ahLst/>
          <a:cxnLst/>
          <a:rect l="0" t="0" r="0" b="0"/>
          <a:pathLst>
            <a:path>
              <a:moveTo>
                <a:pt x="103502" y="0"/>
              </a:moveTo>
              <a:lnTo>
                <a:pt x="103502" y="300856"/>
              </a:lnTo>
              <a:lnTo>
                <a:pt x="45720" y="300856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51BB0-906C-4591-80B0-EBC98E8943DA}">
      <dsp:nvSpPr>
        <dsp:cNvPr id="0" name=""/>
        <dsp:cNvSpPr/>
      </dsp:nvSpPr>
      <dsp:spPr>
        <a:xfrm>
          <a:off x="5515516" y="298103"/>
          <a:ext cx="3749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77699"/>
              </a:lnTo>
              <a:lnTo>
                <a:pt x="374974" y="77699"/>
              </a:lnTo>
              <a:lnTo>
                <a:pt x="374974" y="114577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E48797D8-038C-41E7-833E-A790E3006415}">
      <dsp:nvSpPr>
        <dsp:cNvPr id="0" name=""/>
        <dsp:cNvSpPr/>
      </dsp:nvSpPr>
      <dsp:spPr>
        <a:xfrm>
          <a:off x="5213690" y="298103"/>
          <a:ext cx="301825" cy="91440"/>
        </a:xfrm>
        <a:custGeom>
          <a:avLst/>
          <a:gdLst/>
          <a:ahLst/>
          <a:cxnLst/>
          <a:rect l="0" t="0" r="0" b="0"/>
          <a:pathLst>
            <a:path>
              <a:moveTo>
                <a:pt x="301825" y="45720"/>
              </a:moveTo>
              <a:lnTo>
                <a:pt x="301825" y="70994"/>
              </a:lnTo>
              <a:lnTo>
                <a:pt x="0" y="70994"/>
              </a:lnTo>
              <a:lnTo>
                <a:pt x="0" y="107872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0E7EA-3C9D-4C7E-9EDB-82DFE7162B0C}">
      <dsp:nvSpPr>
        <dsp:cNvPr id="0" name=""/>
        <dsp:cNvSpPr/>
      </dsp:nvSpPr>
      <dsp:spPr>
        <a:xfrm>
          <a:off x="4577260" y="111065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66617"/>
              </a:lnTo>
              <a:lnTo>
                <a:pt x="84564" y="66617"/>
              </a:lnTo>
              <a:lnTo>
                <a:pt x="84564" y="103495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D35FA-88D7-4ABE-812C-7E06EAF35316}">
      <dsp:nvSpPr>
        <dsp:cNvPr id="0" name=""/>
        <dsp:cNvSpPr/>
      </dsp:nvSpPr>
      <dsp:spPr>
        <a:xfrm>
          <a:off x="4622980" y="298103"/>
          <a:ext cx="892535" cy="91440"/>
        </a:xfrm>
        <a:custGeom>
          <a:avLst/>
          <a:gdLst/>
          <a:ahLst/>
          <a:cxnLst/>
          <a:rect l="0" t="0" r="0" b="0"/>
          <a:pathLst>
            <a:path>
              <a:moveTo>
                <a:pt x="892535" y="45720"/>
              </a:moveTo>
              <a:lnTo>
                <a:pt x="892535" y="66860"/>
              </a:lnTo>
              <a:lnTo>
                <a:pt x="0" y="66860"/>
              </a:lnTo>
              <a:lnTo>
                <a:pt x="0" y="103738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D609C-1365-40AA-875F-FEE0991E94A0}">
      <dsp:nvSpPr>
        <dsp:cNvPr id="0" name=""/>
        <dsp:cNvSpPr/>
      </dsp:nvSpPr>
      <dsp:spPr>
        <a:xfrm>
          <a:off x="3873011" y="1153985"/>
          <a:ext cx="91440" cy="24295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29538"/>
              </a:lnTo>
              <a:lnTo>
                <a:pt x="73599" y="2429538"/>
              </a:lnTo>
            </a:path>
          </a:pathLst>
        </a:custGeom>
        <a:noFill/>
        <a:ln w="9525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45495-52D4-4C51-81A0-E58844D0CD80}">
      <dsp:nvSpPr>
        <dsp:cNvPr id="0" name=""/>
        <dsp:cNvSpPr/>
      </dsp:nvSpPr>
      <dsp:spPr>
        <a:xfrm>
          <a:off x="3873011" y="1153985"/>
          <a:ext cx="91440" cy="28343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4322"/>
              </a:lnTo>
              <a:lnTo>
                <a:pt x="114123" y="2834322"/>
              </a:lnTo>
            </a:path>
          </a:pathLst>
        </a:custGeom>
        <a:noFill/>
        <a:ln w="9525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BE408-3A40-4927-8C99-65BF23F8BB03}">
      <dsp:nvSpPr>
        <dsp:cNvPr id="0" name=""/>
        <dsp:cNvSpPr/>
      </dsp:nvSpPr>
      <dsp:spPr>
        <a:xfrm>
          <a:off x="3819850" y="1153985"/>
          <a:ext cx="91440" cy="2774699"/>
        </a:xfrm>
        <a:custGeom>
          <a:avLst/>
          <a:gdLst/>
          <a:ahLst/>
          <a:cxnLst/>
          <a:rect l="0" t="0" r="0" b="0"/>
          <a:pathLst>
            <a:path>
              <a:moveTo>
                <a:pt x="98880" y="0"/>
              </a:moveTo>
              <a:lnTo>
                <a:pt x="98880" y="2774699"/>
              </a:lnTo>
              <a:lnTo>
                <a:pt x="45720" y="2774699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97FF9B-0119-47B7-8B05-3871FEF70DFF}">
      <dsp:nvSpPr>
        <dsp:cNvPr id="0" name=""/>
        <dsp:cNvSpPr/>
      </dsp:nvSpPr>
      <dsp:spPr>
        <a:xfrm>
          <a:off x="3812784" y="1153985"/>
          <a:ext cx="91440" cy="2336443"/>
        </a:xfrm>
        <a:custGeom>
          <a:avLst/>
          <a:gdLst/>
          <a:ahLst/>
          <a:cxnLst/>
          <a:rect l="0" t="0" r="0" b="0"/>
          <a:pathLst>
            <a:path>
              <a:moveTo>
                <a:pt x="105946" y="0"/>
              </a:moveTo>
              <a:lnTo>
                <a:pt x="105946" y="2336443"/>
              </a:lnTo>
              <a:lnTo>
                <a:pt x="45720" y="2336443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E3ABB01F-B8D5-442A-AE08-9975E1FA2D9D}">
      <dsp:nvSpPr>
        <dsp:cNvPr id="0" name=""/>
        <dsp:cNvSpPr/>
      </dsp:nvSpPr>
      <dsp:spPr>
        <a:xfrm>
          <a:off x="3818006" y="1153985"/>
          <a:ext cx="91440" cy="1413069"/>
        </a:xfrm>
        <a:custGeom>
          <a:avLst/>
          <a:gdLst/>
          <a:ahLst/>
          <a:cxnLst/>
          <a:rect l="0" t="0" r="0" b="0"/>
          <a:pathLst>
            <a:path>
              <a:moveTo>
                <a:pt x="100724" y="0"/>
              </a:moveTo>
              <a:lnTo>
                <a:pt x="100724" y="1413069"/>
              </a:lnTo>
              <a:lnTo>
                <a:pt x="45720" y="1413069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39A2F-74E5-4B43-931A-F5DB2D149DF3}">
      <dsp:nvSpPr>
        <dsp:cNvPr id="0" name=""/>
        <dsp:cNvSpPr/>
      </dsp:nvSpPr>
      <dsp:spPr>
        <a:xfrm>
          <a:off x="3816749" y="1153985"/>
          <a:ext cx="91440" cy="1870396"/>
        </a:xfrm>
        <a:custGeom>
          <a:avLst/>
          <a:gdLst/>
          <a:ahLst/>
          <a:cxnLst/>
          <a:rect l="0" t="0" r="0" b="0"/>
          <a:pathLst>
            <a:path>
              <a:moveTo>
                <a:pt x="101981" y="0"/>
              </a:moveTo>
              <a:lnTo>
                <a:pt x="101981" y="1870396"/>
              </a:lnTo>
              <a:lnTo>
                <a:pt x="45720" y="1870396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E2ABBBE5-749A-4D50-A563-07D977F42D7E}">
      <dsp:nvSpPr>
        <dsp:cNvPr id="0" name=""/>
        <dsp:cNvSpPr/>
      </dsp:nvSpPr>
      <dsp:spPr>
        <a:xfrm>
          <a:off x="3873011" y="1153985"/>
          <a:ext cx="91440" cy="14682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68206"/>
              </a:lnTo>
              <a:lnTo>
                <a:pt x="79682" y="1468206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ysDash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A1CA6658-A6D4-4722-BB84-D54DDE2B1760}">
      <dsp:nvSpPr>
        <dsp:cNvPr id="0" name=""/>
        <dsp:cNvSpPr/>
      </dsp:nvSpPr>
      <dsp:spPr>
        <a:xfrm>
          <a:off x="3873011" y="1153985"/>
          <a:ext cx="91440" cy="19515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51537"/>
              </a:lnTo>
              <a:lnTo>
                <a:pt x="75759" y="1951537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340AD-F815-41EC-A3BF-7324580728AF}">
      <dsp:nvSpPr>
        <dsp:cNvPr id="0" name=""/>
        <dsp:cNvSpPr/>
      </dsp:nvSpPr>
      <dsp:spPr>
        <a:xfrm>
          <a:off x="3873011" y="1153985"/>
          <a:ext cx="91440" cy="9955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5502"/>
              </a:lnTo>
              <a:lnTo>
                <a:pt x="75598" y="995502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95026-ABAF-478D-ABF3-F71A98727988}">
      <dsp:nvSpPr>
        <dsp:cNvPr id="0" name=""/>
        <dsp:cNvSpPr/>
      </dsp:nvSpPr>
      <dsp:spPr>
        <a:xfrm>
          <a:off x="3822519" y="1153985"/>
          <a:ext cx="91440" cy="921393"/>
        </a:xfrm>
        <a:custGeom>
          <a:avLst/>
          <a:gdLst/>
          <a:ahLst/>
          <a:cxnLst/>
          <a:rect l="0" t="0" r="0" b="0"/>
          <a:pathLst>
            <a:path>
              <a:moveTo>
                <a:pt x="96211" y="0"/>
              </a:moveTo>
              <a:lnTo>
                <a:pt x="96211" y="921393"/>
              </a:lnTo>
              <a:lnTo>
                <a:pt x="45720" y="921393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96CD8A51-5D4C-4424-9A18-468FC996208B}">
      <dsp:nvSpPr>
        <dsp:cNvPr id="0" name=""/>
        <dsp:cNvSpPr/>
      </dsp:nvSpPr>
      <dsp:spPr>
        <a:xfrm>
          <a:off x="3873011" y="1153985"/>
          <a:ext cx="91440" cy="5047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4717"/>
              </a:lnTo>
              <a:lnTo>
                <a:pt x="90633" y="504717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E3BE885B-9FD9-4853-AF6A-FB4825060F02}">
      <dsp:nvSpPr>
        <dsp:cNvPr id="0" name=""/>
        <dsp:cNvSpPr/>
      </dsp:nvSpPr>
      <dsp:spPr>
        <a:xfrm>
          <a:off x="3827324" y="1153985"/>
          <a:ext cx="91440" cy="435961"/>
        </a:xfrm>
        <a:custGeom>
          <a:avLst/>
          <a:gdLst/>
          <a:ahLst/>
          <a:cxnLst/>
          <a:rect l="0" t="0" r="0" b="0"/>
          <a:pathLst>
            <a:path>
              <a:moveTo>
                <a:pt x="91406" y="0"/>
              </a:moveTo>
              <a:lnTo>
                <a:pt x="91406" y="435961"/>
              </a:lnTo>
              <a:lnTo>
                <a:pt x="45720" y="435961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D8F2045F-152E-438A-99CD-977793E87FF9}">
      <dsp:nvSpPr>
        <dsp:cNvPr id="0" name=""/>
        <dsp:cNvSpPr/>
      </dsp:nvSpPr>
      <dsp:spPr>
        <a:xfrm>
          <a:off x="3918731" y="298103"/>
          <a:ext cx="1596785" cy="91440"/>
        </a:xfrm>
        <a:custGeom>
          <a:avLst/>
          <a:gdLst/>
          <a:ahLst/>
          <a:cxnLst/>
          <a:rect l="0" t="0" r="0" b="0"/>
          <a:pathLst>
            <a:path>
              <a:moveTo>
                <a:pt x="1596785" y="45720"/>
              </a:moveTo>
              <a:lnTo>
                <a:pt x="1596785" y="64474"/>
              </a:lnTo>
              <a:lnTo>
                <a:pt x="0" y="64474"/>
              </a:lnTo>
              <a:lnTo>
                <a:pt x="0" y="101352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681963D5-C7AD-410A-A0C3-7A15A216C295}">
      <dsp:nvSpPr>
        <dsp:cNvPr id="0" name=""/>
        <dsp:cNvSpPr/>
      </dsp:nvSpPr>
      <dsp:spPr>
        <a:xfrm>
          <a:off x="2894151" y="1182967"/>
          <a:ext cx="168535" cy="2427753"/>
        </a:xfrm>
        <a:custGeom>
          <a:avLst/>
          <a:gdLst/>
          <a:ahLst/>
          <a:cxnLst/>
          <a:rect l="0" t="0" r="0" b="0"/>
          <a:pathLst>
            <a:path>
              <a:moveTo>
                <a:pt x="168535" y="0"/>
              </a:moveTo>
              <a:lnTo>
                <a:pt x="0" y="2427753"/>
              </a:lnTo>
            </a:path>
          </a:pathLst>
        </a:custGeom>
        <a:noFill/>
        <a:ln w="9525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0DD79-8D23-4129-B4EB-CD92BD48051D}">
      <dsp:nvSpPr>
        <dsp:cNvPr id="0" name=""/>
        <dsp:cNvSpPr/>
      </dsp:nvSpPr>
      <dsp:spPr>
        <a:xfrm>
          <a:off x="2937284" y="1182967"/>
          <a:ext cx="125402" cy="1967700"/>
        </a:xfrm>
        <a:custGeom>
          <a:avLst/>
          <a:gdLst/>
          <a:ahLst/>
          <a:cxnLst/>
          <a:rect l="0" t="0" r="0" b="0"/>
          <a:pathLst>
            <a:path>
              <a:moveTo>
                <a:pt x="125402" y="0"/>
              </a:moveTo>
              <a:lnTo>
                <a:pt x="0" y="1967700"/>
              </a:lnTo>
            </a:path>
          </a:pathLst>
        </a:custGeom>
        <a:noFill/>
        <a:ln w="9525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8E8C8-E2CE-47C5-839C-324C98B72D65}">
      <dsp:nvSpPr>
        <dsp:cNvPr id="0" name=""/>
        <dsp:cNvSpPr/>
      </dsp:nvSpPr>
      <dsp:spPr>
        <a:xfrm>
          <a:off x="2892085" y="1182967"/>
          <a:ext cx="170600" cy="896669"/>
        </a:xfrm>
        <a:custGeom>
          <a:avLst/>
          <a:gdLst/>
          <a:ahLst/>
          <a:cxnLst/>
          <a:rect l="0" t="0" r="0" b="0"/>
          <a:pathLst>
            <a:path>
              <a:moveTo>
                <a:pt x="170600" y="0"/>
              </a:moveTo>
              <a:lnTo>
                <a:pt x="0" y="896669"/>
              </a:lnTo>
            </a:path>
          </a:pathLst>
        </a:custGeom>
        <a:noFill/>
        <a:ln w="9525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CAFCB-192E-4881-A993-456C74B25C59}">
      <dsp:nvSpPr>
        <dsp:cNvPr id="0" name=""/>
        <dsp:cNvSpPr/>
      </dsp:nvSpPr>
      <dsp:spPr>
        <a:xfrm>
          <a:off x="2927695" y="1182967"/>
          <a:ext cx="134990" cy="1433254"/>
        </a:xfrm>
        <a:custGeom>
          <a:avLst/>
          <a:gdLst/>
          <a:ahLst/>
          <a:cxnLst/>
          <a:rect l="0" t="0" r="0" b="0"/>
          <a:pathLst>
            <a:path>
              <a:moveTo>
                <a:pt x="134990" y="0"/>
              </a:moveTo>
              <a:lnTo>
                <a:pt x="0" y="1433254"/>
              </a:lnTo>
            </a:path>
          </a:pathLst>
        </a:custGeom>
        <a:noFill/>
        <a:ln w="9525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957A5B-7048-41CF-B9A3-3E59969FC34B}">
      <dsp:nvSpPr>
        <dsp:cNvPr id="0" name=""/>
        <dsp:cNvSpPr/>
      </dsp:nvSpPr>
      <dsp:spPr>
        <a:xfrm>
          <a:off x="2909966" y="1182967"/>
          <a:ext cx="152720" cy="395685"/>
        </a:xfrm>
        <a:custGeom>
          <a:avLst/>
          <a:gdLst/>
          <a:ahLst/>
          <a:cxnLst/>
          <a:rect l="0" t="0" r="0" b="0"/>
          <a:pathLst>
            <a:path>
              <a:moveTo>
                <a:pt x="152720" y="0"/>
              </a:moveTo>
              <a:lnTo>
                <a:pt x="0" y="395685"/>
              </a:lnTo>
            </a:path>
          </a:pathLst>
        </a:custGeom>
        <a:noFill/>
        <a:ln w="9525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F6C54A-4933-4A17-AD86-63E1919768C7}">
      <dsp:nvSpPr>
        <dsp:cNvPr id="0" name=""/>
        <dsp:cNvSpPr/>
      </dsp:nvSpPr>
      <dsp:spPr>
        <a:xfrm>
          <a:off x="3248101" y="298103"/>
          <a:ext cx="2267414" cy="91440"/>
        </a:xfrm>
        <a:custGeom>
          <a:avLst/>
          <a:gdLst/>
          <a:ahLst/>
          <a:cxnLst/>
          <a:rect l="0" t="0" r="0" b="0"/>
          <a:pathLst>
            <a:path>
              <a:moveTo>
                <a:pt x="2267414" y="45720"/>
              </a:moveTo>
              <a:lnTo>
                <a:pt x="2267414" y="75481"/>
              </a:lnTo>
              <a:lnTo>
                <a:pt x="0" y="75481"/>
              </a:lnTo>
              <a:lnTo>
                <a:pt x="0" y="112359"/>
              </a:lnTo>
            </a:path>
          </a:pathLst>
        </a:custGeom>
        <a:noFill/>
        <a:ln w="9525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71823-77AB-4276-A598-3B867B7317CE}">
      <dsp:nvSpPr>
        <dsp:cNvPr id="0" name=""/>
        <dsp:cNvSpPr/>
      </dsp:nvSpPr>
      <dsp:spPr>
        <a:xfrm>
          <a:off x="2298511" y="1155892"/>
          <a:ext cx="150099" cy="238141"/>
        </a:xfrm>
        <a:custGeom>
          <a:avLst/>
          <a:gdLst/>
          <a:ahLst/>
          <a:cxnLst/>
          <a:rect l="0" t="0" r="0" b="0"/>
          <a:pathLst>
            <a:path>
              <a:moveTo>
                <a:pt x="150099" y="0"/>
              </a:moveTo>
              <a:lnTo>
                <a:pt x="0" y="238141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E8470-F57F-4B03-8FD8-05E9C69E8FD2}">
      <dsp:nvSpPr>
        <dsp:cNvPr id="0" name=""/>
        <dsp:cNvSpPr/>
      </dsp:nvSpPr>
      <dsp:spPr>
        <a:xfrm>
          <a:off x="2401091" y="1155892"/>
          <a:ext cx="91440" cy="956347"/>
        </a:xfrm>
        <a:custGeom>
          <a:avLst/>
          <a:gdLst/>
          <a:ahLst/>
          <a:cxnLst/>
          <a:rect l="0" t="0" r="0" b="0"/>
          <a:pathLst>
            <a:path>
              <a:moveTo>
                <a:pt x="47519" y="0"/>
              </a:moveTo>
              <a:lnTo>
                <a:pt x="47519" y="919469"/>
              </a:lnTo>
              <a:lnTo>
                <a:pt x="45720" y="919469"/>
              </a:lnTo>
              <a:lnTo>
                <a:pt x="45720" y="956347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17B6E-A47C-4880-8ADE-CC1C443EE278}">
      <dsp:nvSpPr>
        <dsp:cNvPr id="0" name=""/>
        <dsp:cNvSpPr/>
      </dsp:nvSpPr>
      <dsp:spPr>
        <a:xfrm>
          <a:off x="2402891" y="1155892"/>
          <a:ext cx="91440" cy="4838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6937"/>
              </a:lnTo>
              <a:lnTo>
                <a:pt x="84605" y="446937"/>
              </a:lnTo>
              <a:lnTo>
                <a:pt x="84605" y="483814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DCAC2-911B-4903-A3AE-E9BBE9131D58}">
      <dsp:nvSpPr>
        <dsp:cNvPr id="0" name=""/>
        <dsp:cNvSpPr/>
      </dsp:nvSpPr>
      <dsp:spPr>
        <a:xfrm>
          <a:off x="1735416" y="1708258"/>
          <a:ext cx="91440" cy="239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772"/>
              </a:lnTo>
              <a:lnTo>
                <a:pt x="77143" y="239772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162672-7341-D84B-8F8B-1018D3304996}">
      <dsp:nvSpPr>
        <dsp:cNvPr id="0" name=""/>
        <dsp:cNvSpPr/>
      </dsp:nvSpPr>
      <dsp:spPr>
        <a:xfrm>
          <a:off x="1958694" y="1155892"/>
          <a:ext cx="489917" cy="119728"/>
        </a:xfrm>
        <a:custGeom>
          <a:avLst/>
          <a:gdLst/>
          <a:ahLst/>
          <a:cxnLst/>
          <a:rect l="0" t="0" r="0" b="0"/>
          <a:pathLst>
            <a:path>
              <a:moveTo>
                <a:pt x="489917" y="0"/>
              </a:moveTo>
              <a:lnTo>
                <a:pt x="489917" y="82850"/>
              </a:lnTo>
              <a:lnTo>
                <a:pt x="0" y="82850"/>
              </a:lnTo>
              <a:lnTo>
                <a:pt x="0" y="119728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2B190-1A7C-464B-8E54-C70FF5B84ADA}">
      <dsp:nvSpPr>
        <dsp:cNvPr id="0" name=""/>
        <dsp:cNvSpPr/>
      </dsp:nvSpPr>
      <dsp:spPr>
        <a:xfrm>
          <a:off x="2448611" y="298103"/>
          <a:ext cx="3066904" cy="91440"/>
        </a:xfrm>
        <a:custGeom>
          <a:avLst/>
          <a:gdLst/>
          <a:ahLst/>
          <a:cxnLst/>
          <a:rect l="0" t="0" r="0" b="0"/>
          <a:pathLst>
            <a:path>
              <a:moveTo>
                <a:pt x="3066904" y="45720"/>
              </a:moveTo>
              <a:lnTo>
                <a:pt x="3066904" y="66381"/>
              </a:lnTo>
              <a:lnTo>
                <a:pt x="0" y="66381"/>
              </a:lnTo>
              <a:lnTo>
                <a:pt x="0" y="103259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9AF36-7D43-5A4F-B40D-4ECC13992F2E}">
      <dsp:nvSpPr>
        <dsp:cNvPr id="0" name=""/>
        <dsp:cNvSpPr/>
      </dsp:nvSpPr>
      <dsp:spPr>
        <a:xfrm>
          <a:off x="354181" y="1047778"/>
          <a:ext cx="91440" cy="16421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2170"/>
              </a:lnTo>
              <a:lnTo>
                <a:pt x="100276" y="1642170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114AB1-1BA6-E048-AE17-C84CEC099B40}">
      <dsp:nvSpPr>
        <dsp:cNvPr id="0" name=""/>
        <dsp:cNvSpPr/>
      </dsp:nvSpPr>
      <dsp:spPr>
        <a:xfrm>
          <a:off x="354181" y="1047778"/>
          <a:ext cx="91440" cy="21014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01481"/>
              </a:lnTo>
              <a:lnTo>
                <a:pt x="106566" y="2101481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E1318D-9611-E540-A6D5-1907E61C55C4}">
      <dsp:nvSpPr>
        <dsp:cNvPr id="0" name=""/>
        <dsp:cNvSpPr/>
      </dsp:nvSpPr>
      <dsp:spPr>
        <a:xfrm>
          <a:off x="354181" y="1047778"/>
          <a:ext cx="91440" cy="11708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0818"/>
              </a:lnTo>
              <a:lnTo>
                <a:pt x="109850" y="1170818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71524-0DD1-DE4E-AF6A-1B4ADDA2FFA4}">
      <dsp:nvSpPr>
        <dsp:cNvPr id="0" name=""/>
        <dsp:cNvSpPr/>
      </dsp:nvSpPr>
      <dsp:spPr>
        <a:xfrm>
          <a:off x="354181" y="1047778"/>
          <a:ext cx="91440" cy="7120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2039"/>
              </a:lnTo>
              <a:lnTo>
                <a:pt x="109847" y="712039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C87F1-5F81-EB4B-9710-9957DE5E2A4A}">
      <dsp:nvSpPr>
        <dsp:cNvPr id="0" name=""/>
        <dsp:cNvSpPr/>
      </dsp:nvSpPr>
      <dsp:spPr>
        <a:xfrm>
          <a:off x="354181" y="1047778"/>
          <a:ext cx="91440" cy="246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709"/>
              </a:lnTo>
              <a:lnTo>
                <a:pt x="117844" y="246709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E335DC-1B33-4966-BA10-4DA99BC66EA8}">
      <dsp:nvSpPr>
        <dsp:cNvPr id="0" name=""/>
        <dsp:cNvSpPr/>
      </dsp:nvSpPr>
      <dsp:spPr>
        <a:xfrm>
          <a:off x="610543" y="284608"/>
          <a:ext cx="4904972" cy="91440"/>
        </a:xfrm>
        <a:custGeom>
          <a:avLst/>
          <a:gdLst/>
          <a:ahLst/>
          <a:cxnLst/>
          <a:rect l="0" t="0" r="0" b="0"/>
          <a:pathLst>
            <a:path>
              <a:moveTo>
                <a:pt x="4904972" y="59214"/>
              </a:moveTo>
              <a:lnTo>
                <a:pt x="0" y="45720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579BDB-6122-4D01-83CA-1CC57C858326}">
      <dsp:nvSpPr>
        <dsp:cNvPr id="0" name=""/>
        <dsp:cNvSpPr/>
      </dsp:nvSpPr>
      <dsp:spPr>
        <a:xfrm>
          <a:off x="1216227" y="298103"/>
          <a:ext cx="4299288" cy="91440"/>
        </a:xfrm>
        <a:custGeom>
          <a:avLst/>
          <a:gdLst/>
          <a:ahLst/>
          <a:cxnLst/>
          <a:rect l="0" t="0" r="0" b="0"/>
          <a:pathLst>
            <a:path>
              <a:moveTo>
                <a:pt x="4299288" y="45720"/>
              </a:moveTo>
              <a:lnTo>
                <a:pt x="4299288" y="66516"/>
              </a:lnTo>
              <a:lnTo>
                <a:pt x="0" y="66516"/>
              </a:lnTo>
              <a:lnTo>
                <a:pt x="0" y="103394"/>
              </a:lnTo>
            </a:path>
          </a:pathLst>
        </a:custGeom>
        <a:noFill/>
        <a:ln w="9525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54F14-FF4A-49BF-9DD3-2DE761AD0DC1}">
      <dsp:nvSpPr>
        <dsp:cNvPr id="0" name=""/>
        <dsp:cNvSpPr/>
      </dsp:nvSpPr>
      <dsp:spPr>
        <a:xfrm>
          <a:off x="1788870" y="298103"/>
          <a:ext cx="3726645" cy="91440"/>
        </a:xfrm>
        <a:custGeom>
          <a:avLst/>
          <a:gdLst/>
          <a:ahLst/>
          <a:cxnLst/>
          <a:rect l="0" t="0" r="0" b="0"/>
          <a:pathLst>
            <a:path>
              <a:moveTo>
                <a:pt x="3726645" y="45720"/>
              </a:moveTo>
              <a:lnTo>
                <a:pt x="3726645" y="65596"/>
              </a:lnTo>
              <a:lnTo>
                <a:pt x="0" y="65596"/>
              </a:lnTo>
              <a:lnTo>
                <a:pt x="0" y="102474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CD8DAF-2E76-4F3B-9FC4-1980DE08B837}">
      <dsp:nvSpPr>
        <dsp:cNvPr id="0" name=""/>
        <dsp:cNvSpPr/>
      </dsp:nvSpPr>
      <dsp:spPr>
        <a:xfrm>
          <a:off x="4917416" y="0"/>
          <a:ext cx="1196199" cy="34382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JOEL </a:t>
          </a:r>
          <a:r>
            <a:rPr lang="en-US" sz="8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SAMUELS</a:t>
          </a:r>
          <a:br>
            <a:rPr lang="en-US" sz="8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8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Dean</a:t>
          </a:r>
          <a:endParaRPr lang="en-US" sz="800" b="0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4917416" y="0"/>
        <a:ext cx="1196199" cy="343823"/>
      </dsp:txXfrm>
    </dsp:sp>
    <dsp:sp modelId="{B245958E-CD82-432C-B5F4-61190C237DB0}">
      <dsp:nvSpPr>
        <dsp:cNvPr id="0" name=""/>
        <dsp:cNvSpPr/>
      </dsp:nvSpPr>
      <dsp:spPr>
        <a:xfrm>
          <a:off x="1542266" y="400577"/>
          <a:ext cx="493208" cy="724055"/>
        </a:xfrm>
        <a:prstGeom prst="rect">
          <a:avLst/>
        </a:prstGeom>
        <a:solidFill>
          <a:schemeClr val="bg2">
            <a:lumMod val="90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Claudia Benitez-Nelson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Senior Associate Dean for College Initiatives and Interdisciplinary Programs</a:t>
          </a:r>
        </a:p>
      </dsp:txBody>
      <dsp:txXfrm>
        <a:off x="1542266" y="400577"/>
        <a:ext cx="493208" cy="724055"/>
      </dsp:txXfrm>
    </dsp:sp>
    <dsp:sp modelId="{4D21D29A-7815-4228-AECD-1D59C60FC909}">
      <dsp:nvSpPr>
        <dsp:cNvPr id="0" name=""/>
        <dsp:cNvSpPr/>
      </dsp:nvSpPr>
      <dsp:spPr>
        <a:xfrm>
          <a:off x="964713" y="401497"/>
          <a:ext cx="503028" cy="742283"/>
        </a:xfrm>
        <a:prstGeom prst="rect">
          <a:avLst/>
        </a:prstGeom>
        <a:solidFill>
          <a:schemeClr val="bg2">
            <a:lumMod val="90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Tracey Weldon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Interim Senior Associate Dean for Graduate Studies &amp; Faculty Development</a:t>
          </a:r>
        </a:p>
      </dsp:txBody>
      <dsp:txXfrm>
        <a:off x="964713" y="401497"/>
        <a:ext cx="503028" cy="742283"/>
      </dsp:txXfrm>
    </dsp:sp>
    <dsp:sp modelId="{F8D056BC-1B20-6245-BE14-E7ADB73EE34C}">
      <dsp:nvSpPr>
        <dsp:cNvPr id="0" name=""/>
        <dsp:cNvSpPr/>
      </dsp:nvSpPr>
      <dsp:spPr>
        <a:xfrm>
          <a:off x="347240" y="330328"/>
          <a:ext cx="526605" cy="717450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Bryan </a:t>
          </a:r>
          <a:br>
            <a:rPr lang="en-US" sz="6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6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Gentry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Communications</a:t>
          </a:r>
          <a:endParaRPr lang="en-US" sz="600" strike="noStrike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347240" y="330328"/>
        <a:ext cx="526605" cy="717450"/>
      </dsp:txXfrm>
    </dsp:sp>
    <dsp:sp modelId="{F4055906-DA56-444B-B112-26D6B06FA4AD}">
      <dsp:nvSpPr>
        <dsp:cNvPr id="0" name=""/>
        <dsp:cNvSpPr/>
      </dsp:nvSpPr>
      <dsp:spPr>
        <a:xfrm>
          <a:off x="472025" y="1083812"/>
          <a:ext cx="421352" cy="42135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Jack Allen</a:t>
          </a:r>
          <a:b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Multimedia Developer</a:t>
          </a:r>
        </a:p>
      </dsp:txBody>
      <dsp:txXfrm>
        <a:off x="472025" y="1083812"/>
        <a:ext cx="421352" cy="421352"/>
      </dsp:txXfrm>
    </dsp:sp>
    <dsp:sp modelId="{E85DDEED-5344-E14F-BBA9-E3153F4E2DC9}">
      <dsp:nvSpPr>
        <dsp:cNvPr id="0" name=""/>
        <dsp:cNvSpPr/>
      </dsp:nvSpPr>
      <dsp:spPr>
        <a:xfrm>
          <a:off x="464028" y="1549142"/>
          <a:ext cx="421352" cy="42135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Rose Cisneros</a:t>
          </a:r>
          <a:b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Writer</a:t>
          </a:r>
        </a:p>
      </dsp:txBody>
      <dsp:txXfrm>
        <a:off x="464028" y="1549142"/>
        <a:ext cx="421352" cy="421352"/>
      </dsp:txXfrm>
    </dsp:sp>
    <dsp:sp modelId="{1B5A7EE4-406D-5141-90C6-9572C8A66F1C}">
      <dsp:nvSpPr>
        <dsp:cNvPr id="0" name=""/>
        <dsp:cNvSpPr/>
      </dsp:nvSpPr>
      <dsp:spPr>
        <a:xfrm>
          <a:off x="464032" y="2007920"/>
          <a:ext cx="421352" cy="42135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Melissa Ellis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Web Manager</a:t>
          </a:r>
        </a:p>
      </dsp:txBody>
      <dsp:txXfrm>
        <a:off x="464032" y="2007920"/>
        <a:ext cx="421352" cy="421352"/>
      </dsp:txXfrm>
    </dsp:sp>
    <dsp:sp modelId="{4ADEB795-63B3-B94A-ADE6-560B3F7D07FE}">
      <dsp:nvSpPr>
        <dsp:cNvPr id="0" name=""/>
        <dsp:cNvSpPr/>
      </dsp:nvSpPr>
      <dsp:spPr>
        <a:xfrm>
          <a:off x="460748" y="2938583"/>
          <a:ext cx="421352" cy="421354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strike="noStrike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Benni Pryor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strike="noStrike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Marketing Content Specialist</a:t>
          </a:r>
          <a:endParaRPr lang="en-US" sz="500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460748" y="2938583"/>
        <a:ext cx="421352" cy="421354"/>
      </dsp:txXfrm>
    </dsp:sp>
    <dsp:sp modelId="{2172C615-2442-1542-9F08-F8D044CEB0F0}">
      <dsp:nvSpPr>
        <dsp:cNvPr id="0" name=""/>
        <dsp:cNvSpPr/>
      </dsp:nvSpPr>
      <dsp:spPr>
        <a:xfrm>
          <a:off x="454458" y="2479272"/>
          <a:ext cx="421352" cy="42135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strike="noStrike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Kaye Hayes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strike="noStrike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Communications Coordinator</a:t>
          </a:r>
        </a:p>
      </dsp:txBody>
      <dsp:txXfrm>
        <a:off x="454458" y="2479272"/>
        <a:ext cx="421352" cy="421352"/>
      </dsp:txXfrm>
    </dsp:sp>
    <dsp:sp modelId="{49C6E91E-32FF-47A9-99F9-F5352A42A952}">
      <dsp:nvSpPr>
        <dsp:cNvPr id="0" name=""/>
        <dsp:cNvSpPr/>
      </dsp:nvSpPr>
      <dsp:spPr>
        <a:xfrm>
          <a:off x="2213262" y="401362"/>
          <a:ext cx="470698" cy="754530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Mylene Culbreath</a:t>
          </a:r>
          <a:br>
            <a:rPr lang="en-US" sz="6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br>
            <a:rPr lang="en-US" sz="6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6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Vice Dean</a:t>
          </a:r>
          <a:br>
            <a:rPr lang="en-US" sz="6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6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for Strategy &amp; Engagement</a:t>
          </a:r>
          <a:endParaRPr lang="en-US" sz="600" b="1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2213262" y="401362"/>
        <a:ext cx="470698" cy="754530"/>
      </dsp:txXfrm>
    </dsp:sp>
    <dsp:sp modelId="{9577C671-DF10-0E44-A658-E7F205C58980}">
      <dsp:nvSpPr>
        <dsp:cNvPr id="0" name=""/>
        <dsp:cNvSpPr/>
      </dsp:nvSpPr>
      <dsp:spPr>
        <a:xfrm>
          <a:off x="1736747" y="1275620"/>
          <a:ext cx="443893" cy="432637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Ashley Elliott</a:t>
          </a:r>
          <a:br>
            <a:rPr lang="en-US" sz="5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5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for Strategic Partnerships &amp; Public Engagement</a:t>
          </a:r>
        </a:p>
      </dsp:txBody>
      <dsp:txXfrm>
        <a:off x="1736747" y="1275620"/>
        <a:ext cx="443893" cy="432637"/>
      </dsp:txXfrm>
    </dsp:sp>
    <dsp:sp modelId="{E758D007-9100-4EC6-8489-0BDDBEBC8715}">
      <dsp:nvSpPr>
        <dsp:cNvPr id="0" name=""/>
        <dsp:cNvSpPr/>
      </dsp:nvSpPr>
      <dsp:spPr>
        <a:xfrm>
          <a:off x="1812560" y="1791786"/>
          <a:ext cx="351217" cy="312489"/>
        </a:xfrm>
        <a:prstGeom prst="rect">
          <a:avLst/>
        </a:pr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0" kern="120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D’Asia White</a:t>
          </a:r>
          <a:br>
            <a:rPr lang="en-US" sz="500" b="0" kern="120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500" b="0" kern="120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Program Coordinator</a:t>
          </a:r>
          <a:endParaRPr lang="en-US" sz="500" b="0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1812560" y="1791786"/>
        <a:ext cx="351217" cy="312489"/>
      </dsp:txXfrm>
    </dsp:sp>
    <dsp:sp modelId="{FC6DAF62-C49A-428C-B8F0-E9F43B093FB0}">
      <dsp:nvSpPr>
        <dsp:cNvPr id="0" name=""/>
        <dsp:cNvSpPr/>
      </dsp:nvSpPr>
      <dsp:spPr>
        <a:xfrm>
          <a:off x="2308825" y="1639707"/>
          <a:ext cx="357343" cy="375258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Andre  Drummond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Associate Director for Engagement</a:t>
          </a:r>
        </a:p>
      </dsp:txBody>
      <dsp:txXfrm>
        <a:off x="2308825" y="1639707"/>
        <a:ext cx="357343" cy="375258"/>
      </dsp:txXfrm>
    </dsp:sp>
    <dsp:sp modelId="{87E25D52-8EA0-4A62-9B37-5CD7C09A67E2}">
      <dsp:nvSpPr>
        <dsp:cNvPr id="0" name=""/>
        <dsp:cNvSpPr/>
      </dsp:nvSpPr>
      <dsp:spPr>
        <a:xfrm>
          <a:off x="2271202" y="2112239"/>
          <a:ext cx="351217" cy="356149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solidFill>
                <a:schemeClr val="tx1"/>
              </a:solidFill>
              <a:latin typeface="Arial Narrow" panose="020B0606020202030204" pitchFamily="34" charset="0"/>
            </a:rPr>
            <a:t>Vacant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solidFill>
                <a:schemeClr val="tx1"/>
              </a:solidFill>
              <a:latin typeface="Arial Narrow" panose="020B0606020202030204" pitchFamily="34" charset="0"/>
            </a:rPr>
            <a:t>Executive Assistant to the Vice Dean</a:t>
          </a:r>
        </a:p>
      </dsp:txBody>
      <dsp:txXfrm>
        <a:off x="2271202" y="2112239"/>
        <a:ext cx="351217" cy="356149"/>
      </dsp:txXfrm>
    </dsp:sp>
    <dsp:sp modelId="{DFCF2631-C595-47F6-84C6-81F9D2EB7D79}">
      <dsp:nvSpPr>
        <dsp:cNvPr id="0" name=""/>
        <dsp:cNvSpPr/>
      </dsp:nvSpPr>
      <dsp:spPr>
        <a:xfrm>
          <a:off x="2298511" y="1213664"/>
          <a:ext cx="407922" cy="360739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solidFill>
                <a:schemeClr val="tx1"/>
              </a:solidFill>
              <a:latin typeface="Arial Narrow" panose="020B0606020202030204" pitchFamily="34" charset="0"/>
            </a:rPr>
            <a:t>Vacant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solidFill>
                <a:schemeClr val="tx1"/>
              </a:solidFill>
              <a:latin typeface="Arial Narrow" panose="020B0606020202030204" pitchFamily="34" charset="0"/>
            </a:rPr>
            <a:t>Associate Director for Assessment &amp; Evaluation</a:t>
          </a:r>
        </a:p>
      </dsp:txBody>
      <dsp:txXfrm>
        <a:off x="2298511" y="1213664"/>
        <a:ext cx="407922" cy="360739"/>
      </dsp:txXfrm>
    </dsp:sp>
    <dsp:sp modelId="{314FE223-8901-442F-AAAF-C267DC420DA3}">
      <dsp:nvSpPr>
        <dsp:cNvPr id="0" name=""/>
        <dsp:cNvSpPr/>
      </dsp:nvSpPr>
      <dsp:spPr>
        <a:xfrm>
          <a:off x="3016332" y="410462"/>
          <a:ext cx="463537" cy="772505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solidFill>
                <a:schemeClr val="tx1"/>
              </a:solidFill>
              <a:latin typeface="Arial Narrow" panose="020B0606020202030204" pitchFamily="34" charset="0"/>
            </a:rPr>
            <a:t>Sonya Brown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kern="1200" dirty="0">
              <a:solidFill>
                <a:schemeClr val="tx1"/>
              </a:solidFill>
              <a:latin typeface="Arial Narrow" panose="020B0606020202030204" pitchFamily="34" charset="0"/>
            </a:rPr>
            <a:t>Interim Assistant Dean for Curriculum</a:t>
          </a:r>
        </a:p>
      </dsp:txBody>
      <dsp:txXfrm>
        <a:off x="3016332" y="410462"/>
        <a:ext cx="463537" cy="772505"/>
      </dsp:txXfrm>
    </dsp:sp>
    <dsp:sp modelId="{C79BEC39-87AC-4976-AE2F-11F78CE8C9EB}">
      <dsp:nvSpPr>
        <dsp:cNvPr id="0" name=""/>
        <dsp:cNvSpPr/>
      </dsp:nvSpPr>
      <dsp:spPr>
        <a:xfrm>
          <a:off x="2909966" y="1367288"/>
          <a:ext cx="386764" cy="422729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0" kern="1200" dirty="0">
              <a:solidFill>
                <a:schemeClr val="tx1"/>
              </a:solidFill>
              <a:latin typeface="Arial Narrow" panose="020B0606020202030204" pitchFamily="34" charset="0"/>
            </a:rPr>
            <a:t>Lydia Frass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0" kern="1200" dirty="0">
              <a:solidFill>
                <a:schemeClr val="tx1"/>
              </a:solidFill>
              <a:latin typeface="Arial Narrow" panose="020B0606020202030204" pitchFamily="34" charset="0"/>
            </a:rPr>
            <a:t>Director of Distributed Learning &amp; Summer Sessions</a:t>
          </a:r>
        </a:p>
      </dsp:txBody>
      <dsp:txXfrm>
        <a:off x="2909966" y="1367288"/>
        <a:ext cx="386764" cy="422729"/>
      </dsp:txXfrm>
    </dsp:sp>
    <dsp:sp modelId="{04B6D319-6397-4F98-9AFF-2CD71B3A69C4}">
      <dsp:nvSpPr>
        <dsp:cNvPr id="0" name=""/>
        <dsp:cNvSpPr/>
      </dsp:nvSpPr>
      <dsp:spPr>
        <a:xfrm>
          <a:off x="2927695" y="2363636"/>
          <a:ext cx="360149" cy="50517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Amanda Atkinson Administrative Coordinator Curriculum Management &amp; Data Analytics</a:t>
          </a:r>
        </a:p>
      </dsp:txBody>
      <dsp:txXfrm>
        <a:off x="2927695" y="2363636"/>
        <a:ext cx="360149" cy="505172"/>
      </dsp:txXfrm>
    </dsp:sp>
    <dsp:sp modelId="{6BAEB6E0-4803-4C8F-83E0-4D04FD77EF05}">
      <dsp:nvSpPr>
        <dsp:cNvPr id="0" name=""/>
        <dsp:cNvSpPr/>
      </dsp:nvSpPr>
      <dsp:spPr>
        <a:xfrm>
          <a:off x="2892085" y="1868961"/>
          <a:ext cx="421352" cy="42135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 err="1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Christeen</a:t>
          </a: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 Stephens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Curriculum &amp; Courses</a:t>
          </a:r>
        </a:p>
      </dsp:txBody>
      <dsp:txXfrm>
        <a:off x="2892085" y="1868961"/>
        <a:ext cx="421352" cy="421352"/>
      </dsp:txXfrm>
    </dsp:sp>
    <dsp:sp modelId="{BF75CC98-54C3-4B11-A9F3-28F61C2685D0}">
      <dsp:nvSpPr>
        <dsp:cNvPr id="0" name=""/>
        <dsp:cNvSpPr/>
      </dsp:nvSpPr>
      <dsp:spPr>
        <a:xfrm>
          <a:off x="2937284" y="2932983"/>
          <a:ext cx="347041" cy="435371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Karen Thompson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Academic Planning</a:t>
          </a:r>
        </a:p>
      </dsp:txBody>
      <dsp:txXfrm>
        <a:off x="2937284" y="2932983"/>
        <a:ext cx="347041" cy="435371"/>
      </dsp:txXfrm>
    </dsp:sp>
    <dsp:sp modelId="{D974F3C1-C8F3-4FF4-84BB-108AA5FD5B2B}">
      <dsp:nvSpPr>
        <dsp:cNvPr id="0" name=""/>
        <dsp:cNvSpPr/>
      </dsp:nvSpPr>
      <dsp:spPr>
        <a:xfrm>
          <a:off x="2894151" y="3405720"/>
          <a:ext cx="476360" cy="410001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Vacant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Academic Program Assessment &amp; Data Analytics Manager</a:t>
          </a:r>
        </a:p>
      </dsp:txBody>
      <dsp:txXfrm>
        <a:off x="2894151" y="3405720"/>
        <a:ext cx="476360" cy="410001"/>
      </dsp:txXfrm>
    </dsp:sp>
    <dsp:sp modelId="{7AEDD2E4-8A24-42D0-867E-6DF55CBBA876}">
      <dsp:nvSpPr>
        <dsp:cNvPr id="0" name=""/>
        <dsp:cNvSpPr/>
      </dsp:nvSpPr>
      <dsp:spPr>
        <a:xfrm>
          <a:off x="3683381" y="399455"/>
          <a:ext cx="470698" cy="754530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ln w="6350">
                <a:noFill/>
              </a:ln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Christy Friend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kern="1200" dirty="0">
              <a:ln w="6350">
                <a:noFill/>
              </a:ln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Senior Associate Dean for Undergraduate Studies</a:t>
          </a:r>
          <a:endParaRPr lang="en-US" sz="600" b="1" kern="1200" dirty="0">
            <a:ln w="6350">
              <a:noFill/>
            </a:ln>
            <a:solidFill>
              <a:sysClr val="windowText" lastClr="000000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3683381" y="399455"/>
        <a:ext cx="470698" cy="754530"/>
      </dsp:txXfrm>
    </dsp:sp>
    <dsp:sp modelId="{3BBB7D27-2B85-4E1F-B24C-51FDAE4CBF51}">
      <dsp:nvSpPr>
        <dsp:cNvPr id="0" name=""/>
        <dsp:cNvSpPr/>
      </dsp:nvSpPr>
      <dsp:spPr>
        <a:xfrm>
          <a:off x="3451692" y="1379270"/>
          <a:ext cx="421352" cy="42135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Ashley Byrd-White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Experiential Learning</a:t>
          </a:r>
        </a:p>
      </dsp:txBody>
      <dsp:txXfrm>
        <a:off x="3451692" y="1379270"/>
        <a:ext cx="421352" cy="421352"/>
      </dsp:txXfrm>
    </dsp:sp>
    <dsp:sp modelId="{834E5322-CBF0-4832-9F47-AC84B032D61D}">
      <dsp:nvSpPr>
        <dsp:cNvPr id="0" name=""/>
        <dsp:cNvSpPr/>
      </dsp:nvSpPr>
      <dsp:spPr>
        <a:xfrm>
          <a:off x="3963644" y="1448026"/>
          <a:ext cx="421352" cy="42135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Dawn Hiller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Students Arts, Hum &amp; SS</a:t>
          </a:r>
        </a:p>
      </dsp:txBody>
      <dsp:txXfrm>
        <a:off x="3963644" y="1448026"/>
        <a:ext cx="421352" cy="421352"/>
      </dsp:txXfrm>
    </dsp:sp>
    <dsp:sp modelId="{B0139118-BF8D-4360-A46D-42B02996CF0B}">
      <dsp:nvSpPr>
        <dsp:cNvPr id="0" name=""/>
        <dsp:cNvSpPr/>
      </dsp:nvSpPr>
      <dsp:spPr>
        <a:xfrm>
          <a:off x="3446887" y="1864702"/>
          <a:ext cx="421352" cy="42135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Nora Dragovic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UG Students, Sci/Math</a:t>
          </a:r>
        </a:p>
      </dsp:txBody>
      <dsp:txXfrm>
        <a:off x="3446887" y="1864702"/>
        <a:ext cx="421352" cy="421352"/>
      </dsp:txXfrm>
    </dsp:sp>
    <dsp:sp modelId="{13F0C07C-665B-45FA-8F5C-9F37539CA06E}">
      <dsp:nvSpPr>
        <dsp:cNvPr id="0" name=""/>
        <dsp:cNvSpPr/>
      </dsp:nvSpPr>
      <dsp:spPr>
        <a:xfrm>
          <a:off x="3948609" y="1938811"/>
          <a:ext cx="421352" cy="42135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Alison Hogue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for Recruitment &amp; Retention</a:t>
          </a:r>
        </a:p>
      </dsp:txBody>
      <dsp:txXfrm>
        <a:off x="3948609" y="1938811"/>
        <a:ext cx="421352" cy="421352"/>
      </dsp:txXfrm>
    </dsp:sp>
    <dsp:sp modelId="{0D9846E4-CACD-4FED-9AA9-77CA382C89F6}">
      <dsp:nvSpPr>
        <dsp:cNvPr id="0" name=""/>
        <dsp:cNvSpPr/>
      </dsp:nvSpPr>
      <dsp:spPr>
        <a:xfrm>
          <a:off x="3948770" y="2894846"/>
          <a:ext cx="421352" cy="42135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solidFill>
                <a:schemeClr val="tx1"/>
              </a:solidFill>
              <a:latin typeface="Arial Narrow" panose="020B0606020202030204" pitchFamily="34" charset="0"/>
            </a:rPr>
            <a:t>Michael Davis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 err="1">
              <a:solidFill>
                <a:schemeClr val="tx1"/>
              </a:solidFill>
              <a:latin typeface="Arial Narrow" panose="020B0606020202030204" pitchFamily="34" charset="0"/>
            </a:rPr>
            <a:t>Acad</a:t>
          </a:r>
          <a:r>
            <a:rPr lang="en-US" sz="500" kern="1200" dirty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en-US" sz="500" kern="1200" dirty="0" err="1">
              <a:solidFill>
                <a:schemeClr val="tx1"/>
              </a:solidFill>
              <a:latin typeface="Arial Narrow" panose="020B0606020202030204" pitchFamily="34" charset="0"/>
            </a:rPr>
            <a:t>Mgr</a:t>
          </a:r>
          <a:r>
            <a:rPr lang="en-US" sz="500" kern="1200" dirty="0">
              <a:solidFill>
                <a:schemeClr val="tx1"/>
              </a:solidFill>
              <a:latin typeface="Arial Narrow" panose="020B0606020202030204" pitchFamily="34" charset="0"/>
            </a:rPr>
            <a:t> &amp; Dean’s Advisor</a:t>
          </a:r>
          <a:endParaRPr lang="en-US" sz="500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3948770" y="2894846"/>
        <a:ext cx="421352" cy="421352"/>
      </dsp:txXfrm>
    </dsp:sp>
    <dsp:sp modelId="{C5AA3A5D-CA9D-4AE5-AAD3-21DD227826FD}">
      <dsp:nvSpPr>
        <dsp:cNvPr id="0" name=""/>
        <dsp:cNvSpPr/>
      </dsp:nvSpPr>
      <dsp:spPr>
        <a:xfrm>
          <a:off x="3952693" y="2411515"/>
          <a:ext cx="421352" cy="42135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Alexis Mynio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Acad Advisor for Undeclared Stud</a:t>
          </a:r>
        </a:p>
      </dsp:txBody>
      <dsp:txXfrm>
        <a:off x="3952693" y="2411515"/>
        <a:ext cx="421352" cy="421352"/>
      </dsp:txXfrm>
    </dsp:sp>
    <dsp:sp modelId="{E03E643F-469E-41CF-A651-BE467F86D42C}">
      <dsp:nvSpPr>
        <dsp:cNvPr id="0" name=""/>
        <dsp:cNvSpPr/>
      </dsp:nvSpPr>
      <dsp:spPr>
        <a:xfrm>
          <a:off x="3441116" y="2813706"/>
          <a:ext cx="421352" cy="42135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Doug Roberts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Acad Mgr &amp; Dean's Advisor</a:t>
          </a:r>
        </a:p>
      </dsp:txBody>
      <dsp:txXfrm>
        <a:off x="3441116" y="2813706"/>
        <a:ext cx="421352" cy="421352"/>
      </dsp:txXfrm>
    </dsp:sp>
    <dsp:sp modelId="{E94C65FC-FBB5-4C44-A836-B16C3272E55E}">
      <dsp:nvSpPr>
        <dsp:cNvPr id="0" name=""/>
        <dsp:cNvSpPr/>
      </dsp:nvSpPr>
      <dsp:spPr>
        <a:xfrm>
          <a:off x="3442374" y="2356378"/>
          <a:ext cx="421352" cy="421352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Travis Gardner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 err="1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Acad</a:t>
          </a: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 Advisor for Undeclared Stud</a:t>
          </a:r>
        </a:p>
      </dsp:txBody>
      <dsp:txXfrm>
        <a:off x="3442374" y="2356378"/>
        <a:ext cx="421352" cy="421352"/>
      </dsp:txXfrm>
    </dsp:sp>
    <dsp:sp modelId="{062B3A97-F124-43CE-BC22-DD743F075D5D}">
      <dsp:nvSpPr>
        <dsp:cNvPr id="0" name=""/>
        <dsp:cNvSpPr/>
      </dsp:nvSpPr>
      <dsp:spPr>
        <a:xfrm>
          <a:off x="3437151" y="3279752"/>
          <a:ext cx="421352" cy="42135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Vacant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Admin Coordinator &amp; Study Abroad Liaison</a:t>
          </a:r>
        </a:p>
      </dsp:txBody>
      <dsp:txXfrm>
        <a:off x="3437151" y="3279752"/>
        <a:ext cx="421352" cy="421352"/>
      </dsp:txXfrm>
    </dsp:sp>
    <dsp:sp modelId="{BFA3C8A8-C3FC-4A70-8F6A-64A7A2C5DFD7}">
      <dsp:nvSpPr>
        <dsp:cNvPr id="0" name=""/>
        <dsp:cNvSpPr/>
      </dsp:nvSpPr>
      <dsp:spPr>
        <a:xfrm>
          <a:off x="3452984" y="3736901"/>
          <a:ext cx="412586" cy="383566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Hazel Cooper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Office Manager</a:t>
          </a:r>
        </a:p>
      </dsp:txBody>
      <dsp:txXfrm>
        <a:off x="3452984" y="3736901"/>
        <a:ext cx="412586" cy="383566"/>
      </dsp:txXfrm>
    </dsp:sp>
    <dsp:sp modelId="{2D074E95-7688-4014-92F7-C5299C88F842}">
      <dsp:nvSpPr>
        <dsp:cNvPr id="0" name=""/>
        <dsp:cNvSpPr/>
      </dsp:nvSpPr>
      <dsp:spPr>
        <a:xfrm>
          <a:off x="3987134" y="3837004"/>
          <a:ext cx="396296" cy="302607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Jennifer </a:t>
          </a:r>
          <a:r>
            <a:rPr lang="en-US" sz="500" kern="1200" dirty="0" err="1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Leist</a:t>
          </a:r>
          <a:endParaRPr lang="en-US" sz="500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Dean’s Advisor</a:t>
          </a:r>
        </a:p>
      </dsp:txBody>
      <dsp:txXfrm>
        <a:off x="3987134" y="3837004"/>
        <a:ext cx="396296" cy="302607"/>
      </dsp:txXfrm>
    </dsp:sp>
    <dsp:sp modelId="{C4ACDBDF-D6A9-4C2B-8FA7-6DBCEF2EC37B}">
      <dsp:nvSpPr>
        <dsp:cNvPr id="0" name=""/>
        <dsp:cNvSpPr/>
      </dsp:nvSpPr>
      <dsp:spPr>
        <a:xfrm>
          <a:off x="3946610" y="3411127"/>
          <a:ext cx="416432" cy="344792"/>
        </a:xfrm>
        <a:prstGeom prst="rect">
          <a:avLst/>
        </a:prstGeom>
        <a:noFill/>
        <a:ln w="9525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solidFill>
                <a:schemeClr val="tx1"/>
              </a:solidFill>
              <a:latin typeface="Arial Narrow" panose="020B0606020202030204" pitchFamily="34" charset="0"/>
            </a:rPr>
            <a:t>Anna </a:t>
          </a:r>
          <a:r>
            <a:rPr lang="en-US" sz="500" kern="1200" dirty="0" err="1">
              <a:solidFill>
                <a:schemeClr val="tx1"/>
              </a:solidFill>
              <a:latin typeface="Arial Narrow" panose="020B0606020202030204" pitchFamily="34" charset="0"/>
            </a:rPr>
            <a:t>Stiglbauer</a:t>
          </a:r>
          <a:endParaRPr lang="en-US" sz="500" kern="1200" dirty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solidFill>
                <a:schemeClr val="tx1"/>
              </a:solidFill>
              <a:latin typeface="Arial Narrow" panose="020B0606020202030204" pitchFamily="34" charset="0"/>
            </a:rPr>
            <a:t>Dean’s Advisor</a:t>
          </a:r>
        </a:p>
      </dsp:txBody>
      <dsp:txXfrm>
        <a:off x="3946610" y="3411127"/>
        <a:ext cx="416432" cy="344792"/>
      </dsp:txXfrm>
    </dsp:sp>
    <dsp:sp modelId="{02EC75F2-D118-4948-A58E-400D1A21CA30}">
      <dsp:nvSpPr>
        <dsp:cNvPr id="0" name=""/>
        <dsp:cNvSpPr/>
      </dsp:nvSpPr>
      <dsp:spPr>
        <a:xfrm>
          <a:off x="4387631" y="401841"/>
          <a:ext cx="470698" cy="754530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Nina Levine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Associate Dean for Arts, Humanities &amp; Social Sciences</a:t>
          </a:r>
          <a:endParaRPr lang="en-US" sz="600" b="1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4387631" y="401841"/>
        <a:ext cx="470698" cy="754530"/>
      </dsp:txXfrm>
    </dsp:sp>
    <dsp:sp modelId="{02E3B3FC-824B-43D9-BBE8-8EB0806C625D}">
      <dsp:nvSpPr>
        <dsp:cNvPr id="0" name=""/>
        <dsp:cNvSpPr/>
      </dsp:nvSpPr>
      <dsp:spPr>
        <a:xfrm>
          <a:off x="4451149" y="1214147"/>
          <a:ext cx="421352" cy="421352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0" kern="1200" dirty="0">
              <a:ln w="6350">
                <a:noFill/>
              </a:ln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Stephanie Monks Admin Coordinator for Associate Deans</a:t>
          </a:r>
          <a:endParaRPr lang="en-US" sz="500" b="0" kern="1200" dirty="0"/>
        </a:p>
      </dsp:txBody>
      <dsp:txXfrm>
        <a:off x="4451149" y="1214147"/>
        <a:ext cx="421352" cy="421352"/>
      </dsp:txXfrm>
    </dsp:sp>
    <dsp:sp modelId="{AD005E19-5835-4137-A272-9870BC42E569}">
      <dsp:nvSpPr>
        <dsp:cNvPr id="0" name=""/>
        <dsp:cNvSpPr/>
      </dsp:nvSpPr>
      <dsp:spPr>
        <a:xfrm>
          <a:off x="4978341" y="405975"/>
          <a:ext cx="470698" cy="754530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Carl Dahlman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Interim Associate Dean </a:t>
          </a:r>
          <a:br>
            <a:rPr lang="en-US" sz="6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6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for Natural Sciences</a:t>
          </a:r>
        </a:p>
      </dsp:txBody>
      <dsp:txXfrm>
        <a:off x="4978341" y="405975"/>
        <a:ext cx="470698" cy="754530"/>
      </dsp:txXfrm>
    </dsp:sp>
    <dsp:sp modelId="{5B3BACF4-8C72-4357-B0F7-8251AE05FF05}">
      <dsp:nvSpPr>
        <dsp:cNvPr id="0" name=""/>
        <dsp:cNvSpPr/>
      </dsp:nvSpPr>
      <dsp:spPr>
        <a:xfrm>
          <a:off x="5655141" y="412680"/>
          <a:ext cx="470698" cy="754530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Jeffery Twiss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Associate Dean for Research and Graduate Studies</a:t>
          </a:r>
          <a:endParaRPr lang="en-US" sz="600" b="1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5655141" y="412680"/>
        <a:ext cx="470698" cy="754530"/>
      </dsp:txXfrm>
    </dsp:sp>
    <dsp:sp modelId="{D054891A-E32D-42C7-B3DD-FBC0506F1A71}">
      <dsp:nvSpPr>
        <dsp:cNvPr id="0" name=""/>
        <dsp:cNvSpPr/>
      </dsp:nvSpPr>
      <dsp:spPr>
        <a:xfrm>
          <a:off x="5293210" y="1282218"/>
          <a:ext cx="351217" cy="371697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Allen Frye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Mechanical Prototype Facility</a:t>
          </a:r>
        </a:p>
      </dsp:txBody>
      <dsp:txXfrm>
        <a:off x="5293210" y="1282218"/>
        <a:ext cx="351217" cy="371697"/>
      </dsp:txXfrm>
    </dsp:sp>
    <dsp:sp modelId="{4ECE632D-7BAA-42C4-BFEC-FB4CFF680DA0}">
      <dsp:nvSpPr>
        <dsp:cNvPr id="0" name=""/>
        <dsp:cNvSpPr/>
      </dsp:nvSpPr>
      <dsp:spPr>
        <a:xfrm>
          <a:off x="5760643" y="1299826"/>
          <a:ext cx="421352" cy="421352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>
              <a:ln w="6350">
                <a:noFill/>
              </a:ln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Alysia Bridgman</a:t>
          </a:r>
          <a:br>
            <a:rPr lang="en-US" sz="500" b="0" kern="1200" dirty="0">
              <a:ln w="6350">
                <a:noFill/>
              </a:ln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500" b="0" kern="1200" dirty="0">
              <a:ln w="6350">
                <a:noFill/>
              </a:ln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Assistant Dean for Research and Grants Operations</a:t>
          </a:r>
          <a:endParaRPr lang="en-US" sz="500" b="0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5760643" y="1299826"/>
        <a:ext cx="421352" cy="421352"/>
      </dsp:txXfrm>
    </dsp:sp>
    <dsp:sp modelId="{DF3E3093-7AA3-481A-8C86-B8105D38E633}">
      <dsp:nvSpPr>
        <dsp:cNvPr id="0" name=""/>
        <dsp:cNvSpPr/>
      </dsp:nvSpPr>
      <dsp:spPr>
        <a:xfrm>
          <a:off x="5848743" y="2290314"/>
          <a:ext cx="421352" cy="325431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Alicia Stoll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Grants Manager</a:t>
          </a:r>
        </a:p>
      </dsp:txBody>
      <dsp:txXfrm>
        <a:off x="5848743" y="2290314"/>
        <a:ext cx="421352" cy="325431"/>
      </dsp:txXfrm>
    </dsp:sp>
    <dsp:sp modelId="{ACDF64D0-5F41-452A-80B3-E6C50B938A02}">
      <dsp:nvSpPr>
        <dsp:cNvPr id="0" name=""/>
        <dsp:cNvSpPr/>
      </dsp:nvSpPr>
      <dsp:spPr>
        <a:xfrm>
          <a:off x="5352293" y="2290314"/>
          <a:ext cx="385317" cy="447251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Wade Luther</a:t>
          </a:r>
          <a:b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b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Grants Manager</a:t>
          </a:r>
        </a:p>
      </dsp:txBody>
      <dsp:txXfrm>
        <a:off x="5352293" y="2290314"/>
        <a:ext cx="385317" cy="447251"/>
      </dsp:txXfrm>
    </dsp:sp>
    <dsp:sp modelId="{0E1EEC87-D5E5-4956-897D-BED8B335ABC6}">
      <dsp:nvSpPr>
        <dsp:cNvPr id="0" name=""/>
        <dsp:cNvSpPr/>
      </dsp:nvSpPr>
      <dsp:spPr>
        <a:xfrm>
          <a:off x="5853119" y="1809012"/>
          <a:ext cx="361487" cy="370935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Shannon Lackey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Grants Manager</a:t>
          </a:r>
        </a:p>
      </dsp:txBody>
      <dsp:txXfrm>
        <a:off x="5853119" y="1809012"/>
        <a:ext cx="361487" cy="370935"/>
      </dsp:txXfrm>
    </dsp:sp>
    <dsp:sp modelId="{04270DB1-40A8-4060-A316-379C7457F2AC}">
      <dsp:nvSpPr>
        <dsp:cNvPr id="0" name=""/>
        <dsp:cNvSpPr/>
      </dsp:nvSpPr>
      <dsp:spPr>
        <a:xfrm>
          <a:off x="5350203" y="1815077"/>
          <a:ext cx="389500" cy="411945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Bill Case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Grants Manager</a:t>
          </a:r>
        </a:p>
      </dsp:txBody>
      <dsp:txXfrm>
        <a:off x="5350203" y="1815077"/>
        <a:ext cx="389500" cy="411945"/>
      </dsp:txXfrm>
    </dsp:sp>
    <dsp:sp modelId="{6A88F827-A244-439A-9081-433BD199B22D}">
      <dsp:nvSpPr>
        <dsp:cNvPr id="0" name=""/>
        <dsp:cNvSpPr/>
      </dsp:nvSpPr>
      <dsp:spPr>
        <a:xfrm>
          <a:off x="5851131" y="2684514"/>
          <a:ext cx="385725" cy="335934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Vacant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Pre-Award Grants Manager</a:t>
          </a:r>
        </a:p>
      </dsp:txBody>
      <dsp:txXfrm>
        <a:off x="5851131" y="2684514"/>
        <a:ext cx="385725" cy="335934"/>
      </dsp:txXfrm>
    </dsp:sp>
    <dsp:sp modelId="{286E40EF-8F69-45EE-980B-C95F60A20711}">
      <dsp:nvSpPr>
        <dsp:cNvPr id="0" name=""/>
        <dsp:cNvSpPr/>
      </dsp:nvSpPr>
      <dsp:spPr>
        <a:xfrm>
          <a:off x="6609303" y="394601"/>
          <a:ext cx="470698" cy="754530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Vacant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Lead Senior Director of Development</a:t>
          </a:r>
          <a:endParaRPr lang="en-US" sz="600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6609303" y="394601"/>
        <a:ext cx="470698" cy="754530"/>
      </dsp:txXfrm>
    </dsp:sp>
    <dsp:sp modelId="{B004DDCB-6785-4658-B769-0E9167DA9B72}">
      <dsp:nvSpPr>
        <dsp:cNvPr id="0" name=""/>
        <dsp:cNvSpPr/>
      </dsp:nvSpPr>
      <dsp:spPr>
        <a:xfrm>
          <a:off x="6268616" y="1215850"/>
          <a:ext cx="421352" cy="42135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Ashley Smith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Senior Director of Development</a:t>
          </a:r>
        </a:p>
      </dsp:txBody>
      <dsp:txXfrm>
        <a:off x="6268616" y="1215850"/>
        <a:ext cx="421352" cy="421352"/>
      </dsp:txXfrm>
    </dsp:sp>
    <dsp:sp modelId="{E9527FE3-994E-44E6-9F55-4E2CD3215822}">
      <dsp:nvSpPr>
        <dsp:cNvPr id="0" name=""/>
        <dsp:cNvSpPr/>
      </dsp:nvSpPr>
      <dsp:spPr>
        <a:xfrm>
          <a:off x="6277239" y="1667007"/>
          <a:ext cx="421352" cy="42135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 err="1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Geleen</a:t>
          </a: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 Reed-</a:t>
          </a:r>
          <a:r>
            <a:rPr lang="en-US" sz="500" kern="1200" dirty="0" err="1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Torsdahl</a:t>
          </a:r>
          <a:endParaRPr lang="en-US" sz="500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Senior Director of Development</a:t>
          </a:r>
        </a:p>
      </dsp:txBody>
      <dsp:txXfrm>
        <a:off x="6277239" y="1667007"/>
        <a:ext cx="421352" cy="421352"/>
      </dsp:txXfrm>
    </dsp:sp>
    <dsp:sp modelId="{21F0E39A-5B42-4EE6-B557-445671A7B031}">
      <dsp:nvSpPr>
        <dsp:cNvPr id="0" name=""/>
        <dsp:cNvSpPr/>
      </dsp:nvSpPr>
      <dsp:spPr>
        <a:xfrm>
          <a:off x="6928973" y="1208638"/>
          <a:ext cx="394649" cy="423858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Megan Plott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External Relations</a:t>
          </a:r>
          <a:endParaRPr lang="en-US" sz="500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6928973" y="1208638"/>
        <a:ext cx="394649" cy="423858"/>
      </dsp:txXfrm>
    </dsp:sp>
    <dsp:sp modelId="{B8CB49E0-852F-4ACA-9793-1968AD5BFD39}">
      <dsp:nvSpPr>
        <dsp:cNvPr id="0" name=""/>
        <dsp:cNvSpPr/>
      </dsp:nvSpPr>
      <dsp:spPr>
        <a:xfrm>
          <a:off x="6733492" y="1791080"/>
          <a:ext cx="395376" cy="318036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solidFill>
                <a:schemeClr val="tx1"/>
              </a:solidFill>
              <a:latin typeface="Arial Narrow" panose="020B0606020202030204" pitchFamily="34" charset="0"/>
            </a:rPr>
            <a:t>Morgan Watson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solidFill>
                <a:schemeClr val="tx1"/>
              </a:solidFill>
              <a:latin typeface="Arial Narrow" panose="020B0606020202030204" pitchFamily="34" charset="0"/>
            </a:rPr>
            <a:t>Events Manager</a:t>
          </a:r>
        </a:p>
      </dsp:txBody>
      <dsp:txXfrm>
        <a:off x="6733492" y="1791080"/>
        <a:ext cx="395376" cy="318036"/>
      </dsp:txXfrm>
    </dsp:sp>
    <dsp:sp modelId="{5E091EB2-3300-4464-835D-90A519BA8D23}">
      <dsp:nvSpPr>
        <dsp:cNvPr id="0" name=""/>
        <dsp:cNvSpPr/>
      </dsp:nvSpPr>
      <dsp:spPr>
        <a:xfrm>
          <a:off x="6740105" y="2160135"/>
          <a:ext cx="357283" cy="288699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solidFill>
                <a:schemeClr val="tx1"/>
              </a:solidFill>
              <a:latin typeface="Arial Narrow" panose="020B0606020202030204" pitchFamily="34" charset="0"/>
            </a:rPr>
            <a:t>Brandon Cassady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solidFill>
                <a:schemeClr val="tx1"/>
              </a:solidFill>
              <a:latin typeface="Arial Narrow" panose="020B0606020202030204" pitchFamily="34" charset="0"/>
            </a:rPr>
            <a:t>Stewardship Manager</a:t>
          </a:r>
        </a:p>
      </dsp:txBody>
      <dsp:txXfrm>
        <a:off x="6740105" y="2160135"/>
        <a:ext cx="357283" cy="288699"/>
      </dsp:txXfrm>
    </dsp:sp>
    <dsp:sp modelId="{A36C74E2-5EDB-41F3-B782-4D940BE1E648}">
      <dsp:nvSpPr>
        <dsp:cNvPr id="0" name=""/>
        <dsp:cNvSpPr/>
      </dsp:nvSpPr>
      <dsp:spPr>
        <a:xfrm>
          <a:off x="7157355" y="1771979"/>
          <a:ext cx="399429" cy="357376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solidFill>
                <a:schemeClr val="tx1"/>
              </a:solidFill>
              <a:latin typeface="Arial Narrow" panose="020B0606020202030204" pitchFamily="34" charset="0"/>
            </a:rPr>
            <a:t>Andrew Boyles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solidFill>
                <a:schemeClr val="tx1"/>
              </a:solidFill>
              <a:latin typeface="Arial Narrow" panose="020B0606020202030204" pitchFamily="34" charset="0"/>
            </a:rPr>
            <a:t>Advancement Comm. Coordinator</a:t>
          </a:r>
        </a:p>
      </dsp:txBody>
      <dsp:txXfrm>
        <a:off x="7157355" y="1771979"/>
        <a:ext cx="399429" cy="357376"/>
      </dsp:txXfrm>
    </dsp:sp>
    <dsp:sp modelId="{846030B8-42BF-4F15-86F1-5FD6155905B2}">
      <dsp:nvSpPr>
        <dsp:cNvPr id="0" name=""/>
        <dsp:cNvSpPr/>
      </dsp:nvSpPr>
      <dsp:spPr>
        <a:xfrm>
          <a:off x="7167337" y="2178172"/>
          <a:ext cx="359250" cy="402362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solidFill>
                <a:schemeClr val="tx1"/>
              </a:solidFill>
              <a:latin typeface="Arial Narrow" panose="020B0606020202030204" pitchFamily="34" charset="0"/>
            </a:rPr>
            <a:t>Hannah Trumbull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solidFill>
                <a:schemeClr val="tx1"/>
              </a:solidFill>
              <a:latin typeface="Arial Narrow" panose="020B0606020202030204" pitchFamily="34" charset="0"/>
            </a:rPr>
            <a:t>Alumni Relations Manager</a:t>
          </a:r>
        </a:p>
      </dsp:txBody>
      <dsp:txXfrm>
        <a:off x="7167337" y="2178172"/>
        <a:ext cx="359250" cy="402362"/>
      </dsp:txXfrm>
    </dsp:sp>
    <dsp:sp modelId="{D2F6F399-74A3-4602-A664-99ECE3A9C237}">
      <dsp:nvSpPr>
        <dsp:cNvPr id="0" name=""/>
        <dsp:cNvSpPr/>
      </dsp:nvSpPr>
      <dsp:spPr>
        <a:xfrm>
          <a:off x="6301610" y="2114534"/>
          <a:ext cx="395790" cy="351556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solidFill>
                <a:schemeClr val="tx1"/>
              </a:solidFill>
              <a:latin typeface="Arial Narrow" panose="020B0606020202030204" pitchFamily="34" charset="0"/>
            </a:rPr>
            <a:t>Ashlee Greene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solidFill>
                <a:schemeClr val="tx1"/>
              </a:solidFill>
              <a:latin typeface="Arial Narrow" panose="020B0606020202030204" pitchFamily="34" charset="0"/>
            </a:rPr>
            <a:t>Administrative Coordinator</a:t>
          </a:r>
        </a:p>
      </dsp:txBody>
      <dsp:txXfrm>
        <a:off x="6301610" y="2114534"/>
        <a:ext cx="395790" cy="351556"/>
      </dsp:txXfrm>
    </dsp:sp>
    <dsp:sp modelId="{A333A965-6321-48A0-8EE5-C5DF60AAA8B9}">
      <dsp:nvSpPr>
        <dsp:cNvPr id="0" name=""/>
        <dsp:cNvSpPr/>
      </dsp:nvSpPr>
      <dsp:spPr>
        <a:xfrm>
          <a:off x="7497019" y="593269"/>
          <a:ext cx="470698" cy="632562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Lillian Smith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Executive Assistant to the Dean &amp;</a:t>
          </a:r>
          <a:br>
            <a:rPr lang="en-US" sz="6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6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Office Manager</a:t>
          </a:r>
          <a:endParaRPr lang="en-US" sz="600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7497019" y="593269"/>
        <a:ext cx="470698" cy="632562"/>
      </dsp:txXfrm>
    </dsp:sp>
    <dsp:sp modelId="{47431A99-9506-447A-B362-67F47259C376}">
      <dsp:nvSpPr>
        <dsp:cNvPr id="0" name=""/>
        <dsp:cNvSpPr/>
      </dsp:nvSpPr>
      <dsp:spPr>
        <a:xfrm>
          <a:off x="7559767" y="1259637"/>
          <a:ext cx="483447" cy="404513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Courtney Starling</a:t>
          </a:r>
          <a:b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Admin Assistant</a:t>
          </a:r>
        </a:p>
      </dsp:txBody>
      <dsp:txXfrm>
        <a:off x="7559767" y="1259637"/>
        <a:ext cx="483447" cy="404513"/>
      </dsp:txXfrm>
    </dsp:sp>
    <dsp:sp modelId="{9201E3AC-BE79-4727-9423-23070D036F6F}">
      <dsp:nvSpPr>
        <dsp:cNvPr id="0" name=""/>
        <dsp:cNvSpPr/>
      </dsp:nvSpPr>
      <dsp:spPr>
        <a:xfrm>
          <a:off x="9147395" y="321702"/>
          <a:ext cx="439668" cy="762982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Ashley Maciaszek</a:t>
          </a:r>
          <a:endParaRPr lang="en-US" sz="600" b="0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Assistant Dean for Finance and Operations</a:t>
          </a:r>
        </a:p>
      </dsp:txBody>
      <dsp:txXfrm>
        <a:off x="9147395" y="321702"/>
        <a:ext cx="439668" cy="762982"/>
      </dsp:txXfrm>
    </dsp:sp>
    <dsp:sp modelId="{6FF2669D-A0CF-4CCA-8D7D-44CA1BBD09CF}">
      <dsp:nvSpPr>
        <dsp:cNvPr id="0" name=""/>
        <dsp:cNvSpPr/>
      </dsp:nvSpPr>
      <dsp:spPr>
        <a:xfrm>
          <a:off x="8713367" y="1222128"/>
          <a:ext cx="434031" cy="598384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Michael Doty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Space and Facilities Operations</a:t>
          </a:r>
        </a:p>
      </dsp:txBody>
      <dsp:txXfrm>
        <a:off x="8713367" y="1222128"/>
        <a:ext cx="434031" cy="598384"/>
      </dsp:txXfrm>
    </dsp:sp>
    <dsp:sp modelId="{675D2960-F773-4B99-A159-2ACD2DCED345}">
      <dsp:nvSpPr>
        <dsp:cNvPr id="0" name=""/>
        <dsp:cNvSpPr/>
      </dsp:nvSpPr>
      <dsp:spPr>
        <a:xfrm>
          <a:off x="8803682" y="1989826"/>
          <a:ext cx="421352" cy="42135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Kara Grant</a:t>
          </a:r>
          <a:b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b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Associate Director of Space and Facilities Operations</a:t>
          </a:r>
        </a:p>
      </dsp:txBody>
      <dsp:txXfrm>
        <a:off x="8803682" y="1989826"/>
        <a:ext cx="421352" cy="421352"/>
      </dsp:txXfrm>
    </dsp:sp>
    <dsp:sp modelId="{A2BEA163-3F67-4973-867F-1306E742582C}">
      <dsp:nvSpPr>
        <dsp:cNvPr id="0" name=""/>
        <dsp:cNvSpPr/>
      </dsp:nvSpPr>
      <dsp:spPr>
        <a:xfrm>
          <a:off x="8811128" y="2459919"/>
          <a:ext cx="416586" cy="383881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Jason Rutledge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Coord. of Facilities, Space &amp; Logistics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8811128" y="2459919"/>
        <a:ext cx="416586" cy="383881"/>
      </dsp:txXfrm>
    </dsp:sp>
    <dsp:sp modelId="{A7A62BB2-3C04-4D8F-80DF-F375B9343000}">
      <dsp:nvSpPr>
        <dsp:cNvPr id="0" name=""/>
        <dsp:cNvSpPr/>
      </dsp:nvSpPr>
      <dsp:spPr>
        <a:xfrm>
          <a:off x="8820754" y="2892436"/>
          <a:ext cx="421352" cy="42135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Gary Bennett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Coord. of Buildings and Services</a:t>
          </a:r>
        </a:p>
      </dsp:txBody>
      <dsp:txXfrm>
        <a:off x="8820754" y="2892436"/>
        <a:ext cx="421352" cy="421352"/>
      </dsp:txXfrm>
    </dsp:sp>
    <dsp:sp modelId="{C6D4766B-1B23-448F-B5A7-6D356F018181}">
      <dsp:nvSpPr>
        <dsp:cNvPr id="0" name=""/>
        <dsp:cNvSpPr/>
      </dsp:nvSpPr>
      <dsp:spPr>
        <a:xfrm>
          <a:off x="8803443" y="3352360"/>
          <a:ext cx="421352" cy="42135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Brian Grabski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Asst. Coord. of Buildings and Services</a:t>
          </a:r>
        </a:p>
      </dsp:txBody>
      <dsp:txXfrm>
        <a:off x="8803443" y="3352360"/>
        <a:ext cx="421352" cy="421352"/>
      </dsp:txXfrm>
    </dsp:sp>
    <dsp:sp modelId="{06F9CCCC-69D8-498F-ADC3-0BDA86F2E10E}">
      <dsp:nvSpPr>
        <dsp:cNvPr id="0" name=""/>
        <dsp:cNvSpPr/>
      </dsp:nvSpPr>
      <dsp:spPr>
        <a:xfrm>
          <a:off x="8822061" y="3790116"/>
          <a:ext cx="402973" cy="387495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Dale Pilot</a:t>
          </a:r>
          <a:endParaRPr lang="en-US" sz="500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Research Equipment Support Technician</a:t>
          </a:r>
        </a:p>
      </dsp:txBody>
      <dsp:txXfrm>
        <a:off x="8822061" y="3790116"/>
        <a:ext cx="402973" cy="387495"/>
      </dsp:txXfrm>
    </dsp:sp>
    <dsp:sp modelId="{A15D4434-F9A4-495C-BC49-E55B4A5AEE5D}">
      <dsp:nvSpPr>
        <dsp:cNvPr id="0" name=""/>
        <dsp:cNvSpPr/>
      </dsp:nvSpPr>
      <dsp:spPr>
        <a:xfrm>
          <a:off x="8838466" y="4213267"/>
          <a:ext cx="395190" cy="387187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Luther Johnson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Services Crew Member</a:t>
          </a:r>
        </a:p>
      </dsp:txBody>
      <dsp:txXfrm>
        <a:off x="8838466" y="4213267"/>
        <a:ext cx="395190" cy="387187"/>
      </dsp:txXfrm>
    </dsp:sp>
    <dsp:sp modelId="{1DD4563A-C0E4-41CC-B7D7-993327726A11}">
      <dsp:nvSpPr>
        <dsp:cNvPr id="0" name=""/>
        <dsp:cNvSpPr/>
      </dsp:nvSpPr>
      <dsp:spPr>
        <a:xfrm>
          <a:off x="8838814" y="4623078"/>
          <a:ext cx="420112" cy="348840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Vataha Simpson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Services Crew Member</a:t>
          </a:r>
        </a:p>
      </dsp:txBody>
      <dsp:txXfrm>
        <a:off x="8838814" y="4623078"/>
        <a:ext cx="420112" cy="348840"/>
      </dsp:txXfrm>
    </dsp:sp>
    <dsp:sp modelId="{0A12B738-2AF6-4736-9194-4B4090CF0C8D}">
      <dsp:nvSpPr>
        <dsp:cNvPr id="0" name=""/>
        <dsp:cNvSpPr/>
      </dsp:nvSpPr>
      <dsp:spPr>
        <a:xfrm>
          <a:off x="8136359" y="1200969"/>
          <a:ext cx="464201" cy="685601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David Mullaney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Information Technology Services</a:t>
          </a:r>
        </a:p>
      </dsp:txBody>
      <dsp:txXfrm>
        <a:off x="8136359" y="1200969"/>
        <a:ext cx="464201" cy="685601"/>
      </dsp:txXfrm>
    </dsp:sp>
    <dsp:sp modelId="{7CD68945-A121-4831-99DA-B2EDCB85FED1}">
      <dsp:nvSpPr>
        <dsp:cNvPr id="0" name=""/>
        <dsp:cNvSpPr/>
      </dsp:nvSpPr>
      <dsp:spPr>
        <a:xfrm>
          <a:off x="7806922" y="3374098"/>
          <a:ext cx="419399" cy="419401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Bill Amick</a:t>
          </a:r>
          <a:b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User Support Specialist</a:t>
          </a:r>
        </a:p>
      </dsp:txBody>
      <dsp:txXfrm>
        <a:off x="7806922" y="3374098"/>
        <a:ext cx="419399" cy="419401"/>
      </dsp:txXfrm>
    </dsp:sp>
    <dsp:sp modelId="{67A57C99-2378-41E2-967F-E42F52BA4C99}">
      <dsp:nvSpPr>
        <dsp:cNvPr id="0" name=""/>
        <dsp:cNvSpPr/>
      </dsp:nvSpPr>
      <dsp:spPr>
        <a:xfrm>
          <a:off x="8292221" y="3821699"/>
          <a:ext cx="421352" cy="42135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Luis Canales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User Support Specialist</a:t>
          </a:r>
        </a:p>
      </dsp:txBody>
      <dsp:txXfrm>
        <a:off x="8292221" y="3821699"/>
        <a:ext cx="421352" cy="421352"/>
      </dsp:txXfrm>
    </dsp:sp>
    <dsp:sp modelId="{E3295443-39AB-43F7-AE79-AC86BEB403F8}">
      <dsp:nvSpPr>
        <dsp:cNvPr id="0" name=""/>
        <dsp:cNvSpPr/>
      </dsp:nvSpPr>
      <dsp:spPr>
        <a:xfrm>
          <a:off x="8239664" y="1993882"/>
          <a:ext cx="421352" cy="42135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Allen Crowe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Network and Systems Mgr</a:t>
          </a:r>
        </a:p>
      </dsp:txBody>
      <dsp:txXfrm>
        <a:off x="8239664" y="1993882"/>
        <a:ext cx="421352" cy="421352"/>
      </dsp:txXfrm>
    </dsp:sp>
    <dsp:sp modelId="{F2AC127E-9F3C-4D88-9991-F87FE50B178C}">
      <dsp:nvSpPr>
        <dsp:cNvPr id="0" name=""/>
        <dsp:cNvSpPr/>
      </dsp:nvSpPr>
      <dsp:spPr>
        <a:xfrm>
          <a:off x="7788406" y="1989244"/>
          <a:ext cx="421352" cy="42135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Randolph Franklin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User Support Mgr</a:t>
          </a:r>
        </a:p>
      </dsp:txBody>
      <dsp:txXfrm>
        <a:off x="7788406" y="1989244"/>
        <a:ext cx="421352" cy="421352"/>
      </dsp:txXfrm>
    </dsp:sp>
    <dsp:sp modelId="{805701E3-6E33-4FF1-9FE9-0CB5527D6093}">
      <dsp:nvSpPr>
        <dsp:cNvPr id="0" name=""/>
        <dsp:cNvSpPr/>
      </dsp:nvSpPr>
      <dsp:spPr>
        <a:xfrm>
          <a:off x="7791468" y="2448829"/>
          <a:ext cx="421352" cy="42135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Lee Hallman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Sciences IT Support Mgr</a:t>
          </a:r>
        </a:p>
      </dsp:txBody>
      <dsp:txXfrm>
        <a:off x="7791468" y="2448829"/>
        <a:ext cx="421352" cy="421352"/>
      </dsp:txXfrm>
    </dsp:sp>
    <dsp:sp modelId="{A7B000B4-5BAC-4F8D-B54A-D11EAF2D70D6}">
      <dsp:nvSpPr>
        <dsp:cNvPr id="0" name=""/>
        <dsp:cNvSpPr/>
      </dsp:nvSpPr>
      <dsp:spPr>
        <a:xfrm>
          <a:off x="8279233" y="2898226"/>
          <a:ext cx="419301" cy="419303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Robert Heller</a:t>
          </a:r>
          <a:b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Info Systems Support Specialist</a:t>
          </a:r>
        </a:p>
      </dsp:txBody>
      <dsp:txXfrm>
        <a:off x="8279233" y="2898226"/>
        <a:ext cx="419301" cy="419303"/>
      </dsp:txXfrm>
    </dsp:sp>
    <dsp:sp modelId="{4CE8ACA4-3485-4962-AB84-AD5F22AF6855}">
      <dsp:nvSpPr>
        <dsp:cNvPr id="0" name=""/>
        <dsp:cNvSpPr/>
      </dsp:nvSpPr>
      <dsp:spPr>
        <a:xfrm>
          <a:off x="8285874" y="3361428"/>
          <a:ext cx="421352" cy="42135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William D’angelo</a:t>
          </a:r>
          <a:b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Senior Desktop Support Administrator</a:t>
          </a:r>
        </a:p>
      </dsp:txBody>
      <dsp:txXfrm>
        <a:off x="8285874" y="3361428"/>
        <a:ext cx="421352" cy="421352"/>
      </dsp:txXfrm>
    </dsp:sp>
    <dsp:sp modelId="{3B37BDDB-825C-452E-B3F8-C8DB96F39AAF}">
      <dsp:nvSpPr>
        <dsp:cNvPr id="0" name=""/>
        <dsp:cNvSpPr/>
      </dsp:nvSpPr>
      <dsp:spPr>
        <a:xfrm>
          <a:off x="8300464" y="4302353"/>
          <a:ext cx="421352" cy="42135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Steven Jordan PC/Mac Support Technician</a:t>
          </a:r>
        </a:p>
      </dsp:txBody>
      <dsp:txXfrm>
        <a:off x="8300464" y="4302353"/>
        <a:ext cx="421352" cy="421352"/>
      </dsp:txXfrm>
    </dsp:sp>
    <dsp:sp modelId="{D3DEBD40-ED0B-4D7A-9ABF-5F324F10700A}">
      <dsp:nvSpPr>
        <dsp:cNvPr id="0" name=""/>
        <dsp:cNvSpPr/>
      </dsp:nvSpPr>
      <dsp:spPr>
        <a:xfrm>
          <a:off x="7816110" y="3831807"/>
          <a:ext cx="421352" cy="42135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Richard Kemp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Instr Desktop Support Specialist</a:t>
          </a:r>
        </a:p>
      </dsp:txBody>
      <dsp:txXfrm>
        <a:off x="7816110" y="3831807"/>
        <a:ext cx="421352" cy="421352"/>
      </dsp:txXfrm>
    </dsp:sp>
    <dsp:sp modelId="{C3FA09DF-FA4F-4CAC-8E7F-6BDEF35A09DC}">
      <dsp:nvSpPr>
        <dsp:cNvPr id="0" name=""/>
        <dsp:cNvSpPr/>
      </dsp:nvSpPr>
      <dsp:spPr>
        <a:xfrm>
          <a:off x="7811347" y="4297633"/>
          <a:ext cx="421352" cy="42135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Tavish Josey</a:t>
          </a:r>
          <a:b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User Support Specialist</a:t>
          </a:r>
        </a:p>
      </dsp:txBody>
      <dsp:txXfrm>
        <a:off x="7811347" y="4297633"/>
        <a:ext cx="421352" cy="421352"/>
      </dsp:txXfrm>
    </dsp:sp>
    <dsp:sp modelId="{3757CBA3-E372-4C4B-B6FB-E12CF00E0C8C}">
      <dsp:nvSpPr>
        <dsp:cNvPr id="0" name=""/>
        <dsp:cNvSpPr/>
      </dsp:nvSpPr>
      <dsp:spPr>
        <a:xfrm>
          <a:off x="7801773" y="2911016"/>
          <a:ext cx="421352" cy="421354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Da'Shawn Robinson</a:t>
          </a:r>
          <a:b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Evening Oper Mgr</a:t>
          </a:r>
        </a:p>
      </dsp:txBody>
      <dsp:txXfrm>
        <a:off x="7801773" y="2911016"/>
        <a:ext cx="421352" cy="421354"/>
      </dsp:txXfrm>
    </dsp:sp>
    <dsp:sp modelId="{2F9DD9D0-B9FD-4820-9408-3EFC508C1936}">
      <dsp:nvSpPr>
        <dsp:cNvPr id="0" name=""/>
        <dsp:cNvSpPr/>
      </dsp:nvSpPr>
      <dsp:spPr>
        <a:xfrm>
          <a:off x="8235938" y="2446363"/>
          <a:ext cx="421352" cy="42135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Felicia Smalls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Operations Mgr</a:t>
          </a:r>
        </a:p>
      </dsp:txBody>
      <dsp:txXfrm>
        <a:off x="8235938" y="2446363"/>
        <a:ext cx="421352" cy="421352"/>
      </dsp:txXfrm>
    </dsp:sp>
    <dsp:sp modelId="{C48FA58A-CBCE-4FD5-8141-86F6365377DA}">
      <dsp:nvSpPr>
        <dsp:cNvPr id="0" name=""/>
        <dsp:cNvSpPr/>
      </dsp:nvSpPr>
      <dsp:spPr>
        <a:xfrm>
          <a:off x="9423559" y="1229799"/>
          <a:ext cx="495224" cy="639855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Sharon Heiligman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Budget and Finance</a:t>
          </a:r>
        </a:p>
      </dsp:txBody>
      <dsp:txXfrm>
        <a:off x="9423559" y="1229799"/>
        <a:ext cx="495224" cy="639855"/>
      </dsp:txXfrm>
    </dsp:sp>
    <dsp:sp modelId="{61432599-7A8C-460B-A87F-ED9D3C548481}">
      <dsp:nvSpPr>
        <dsp:cNvPr id="0" name=""/>
        <dsp:cNvSpPr/>
      </dsp:nvSpPr>
      <dsp:spPr>
        <a:xfrm>
          <a:off x="9297961" y="2389324"/>
          <a:ext cx="421352" cy="42135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Bob Ellis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Business Admin &amp; Operations </a:t>
          </a:r>
          <a:r>
            <a:rPr lang="en-US" sz="500" kern="1200" dirty="0" err="1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Mgr</a:t>
          </a:r>
          <a:endParaRPr lang="en-US" sz="500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9297961" y="2389324"/>
        <a:ext cx="421352" cy="421352"/>
      </dsp:txXfrm>
    </dsp:sp>
    <dsp:sp modelId="{AD2B6953-170D-42F3-AFED-A8BF83323B44}">
      <dsp:nvSpPr>
        <dsp:cNvPr id="0" name=""/>
        <dsp:cNvSpPr/>
      </dsp:nvSpPr>
      <dsp:spPr>
        <a:xfrm>
          <a:off x="9734104" y="1931151"/>
          <a:ext cx="421352" cy="439159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Abby Callahan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Senior Budget Analyst</a:t>
          </a:r>
        </a:p>
      </dsp:txBody>
      <dsp:txXfrm>
        <a:off x="9734104" y="1931151"/>
        <a:ext cx="421352" cy="439159"/>
      </dsp:txXfrm>
    </dsp:sp>
    <dsp:sp modelId="{77496E7D-1072-48F2-8E52-88A66743CAA5}">
      <dsp:nvSpPr>
        <dsp:cNvPr id="0" name=""/>
        <dsp:cNvSpPr/>
      </dsp:nvSpPr>
      <dsp:spPr>
        <a:xfrm>
          <a:off x="9295447" y="2857727"/>
          <a:ext cx="421352" cy="431857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Mohamed Soluiman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Business Admin &amp; Operations</a:t>
          </a:r>
          <a:b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500" kern="1200" dirty="0" err="1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Mgr</a:t>
          </a:r>
          <a:endParaRPr lang="en-US" sz="500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9295447" y="2857727"/>
        <a:ext cx="421352" cy="431857"/>
      </dsp:txXfrm>
    </dsp:sp>
    <dsp:sp modelId="{27639251-24F1-47A3-9B97-1A6A298E2F5D}">
      <dsp:nvSpPr>
        <dsp:cNvPr id="0" name=""/>
        <dsp:cNvSpPr/>
      </dsp:nvSpPr>
      <dsp:spPr>
        <a:xfrm>
          <a:off x="9735958" y="2397282"/>
          <a:ext cx="419399" cy="417701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Vonda Howell</a:t>
          </a:r>
          <a:b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Student Budget Manager</a:t>
          </a:r>
        </a:p>
      </dsp:txBody>
      <dsp:txXfrm>
        <a:off x="9735958" y="2397282"/>
        <a:ext cx="419399" cy="417701"/>
      </dsp:txXfrm>
    </dsp:sp>
    <dsp:sp modelId="{99AE5CC1-E26A-4F93-BF6B-579EE500B230}">
      <dsp:nvSpPr>
        <dsp:cNvPr id="0" name=""/>
        <dsp:cNvSpPr/>
      </dsp:nvSpPr>
      <dsp:spPr>
        <a:xfrm>
          <a:off x="9269246" y="1934770"/>
          <a:ext cx="422666" cy="422667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Patty Brabham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Administrative </a:t>
          </a:r>
          <a:r>
            <a:rPr lang="en-US" sz="500" kern="1200" dirty="0" err="1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Mgr</a:t>
          </a:r>
          <a:endParaRPr lang="en-US" sz="500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9269246" y="1934770"/>
        <a:ext cx="422666" cy="422667"/>
      </dsp:txXfrm>
    </dsp:sp>
    <dsp:sp modelId="{3B2A46C4-E012-42CA-9196-618DFB816AE3}">
      <dsp:nvSpPr>
        <dsp:cNvPr id="0" name=""/>
        <dsp:cNvSpPr/>
      </dsp:nvSpPr>
      <dsp:spPr>
        <a:xfrm>
          <a:off x="9733018" y="2863914"/>
          <a:ext cx="421352" cy="407193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Rhonda Stephens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Business Admin &amp; Operations Mgr</a:t>
          </a:r>
        </a:p>
      </dsp:txBody>
      <dsp:txXfrm>
        <a:off x="9733018" y="2863914"/>
        <a:ext cx="421352" cy="407193"/>
      </dsp:txXfrm>
    </dsp:sp>
    <dsp:sp modelId="{16AD2C10-09B8-4D24-A131-6D0858DD9D4E}">
      <dsp:nvSpPr>
        <dsp:cNvPr id="0" name=""/>
        <dsp:cNvSpPr/>
      </dsp:nvSpPr>
      <dsp:spPr>
        <a:xfrm>
          <a:off x="9289255" y="3312056"/>
          <a:ext cx="421352" cy="421354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Brittany Robinson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Budget</a:t>
          </a:r>
          <a:r>
            <a:rPr lang="en-US" sz="500" kern="1200" baseline="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 &amp; Finance Accountant</a:t>
          </a:r>
          <a:endParaRPr lang="en-US" sz="500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9289255" y="3312056"/>
        <a:ext cx="421352" cy="421354"/>
      </dsp:txXfrm>
    </dsp:sp>
    <dsp:sp modelId="{F834ADB5-7A26-45FF-971F-619F2CEFD293}">
      <dsp:nvSpPr>
        <dsp:cNvPr id="0" name=""/>
        <dsp:cNvSpPr/>
      </dsp:nvSpPr>
      <dsp:spPr>
        <a:xfrm>
          <a:off x="9742438" y="3321930"/>
          <a:ext cx="415554" cy="413197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solidFill>
                <a:schemeClr val="tx1"/>
              </a:solidFill>
              <a:latin typeface="Arial Narrow" panose="020B0606020202030204" pitchFamily="34" charset="0"/>
            </a:rPr>
            <a:t>Rachel McKeown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solidFill>
                <a:schemeClr val="tx1"/>
              </a:solidFill>
              <a:latin typeface="Arial Narrow" panose="020B0606020202030204" pitchFamily="34" charset="0"/>
            </a:rPr>
            <a:t>Budget Operations Specialist</a:t>
          </a:r>
        </a:p>
      </dsp:txBody>
      <dsp:txXfrm>
        <a:off x="9742438" y="3321930"/>
        <a:ext cx="415554" cy="413197"/>
      </dsp:txXfrm>
    </dsp:sp>
    <dsp:sp modelId="{9086573B-895B-4710-923D-ED528D9BD8AE}">
      <dsp:nvSpPr>
        <dsp:cNvPr id="0" name=""/>
        <dsp:cNvSpPr/>
      </dsp:nvSpPr>
      <dsp:spPr>
        <a:xfrm>
          <a:off x="10243691" y="1229506"/>
          <a:ext cx="498985" cy="635577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LaTasha Robinson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Human Resources and Faculty Affairs</a:t>
          </a:r>
        </a:p>
      </dsp:txBody>
      <dsp:txXfrm>
        <a:off x="10243691" y="1229506"/>
        <a:ext cx="498985" cy="635577"/>
      </dsp:txXfrm>
    </dsp:sp>
    <dsp:sp modelId="{3BACD320-64D5-48CB-A406-1FD235A25371}">
      <dsp:nvSpPr>
        <dsp:cNvPr id="0" name=""/>
        <dsp:cNvSpPr/>
      </dsp:nvSpPr>
      <dsp:spPr>
        <a:xfrm>
          <a:off x="10528091" y="3321614"/>
          <a:ext cx="415515" cy="430932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0" kern="120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Antonia Demons</a:t>
          </a:r>
          <a:endParaRPr lang="en-US" sz="500" b="0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HR Admin Asst</a:t>
          </a:r>
        </a:p>
      </dsp:txBody>
      <dsp:txXfrm>
        <a:off x="10528091" y="3321614"/>
        <a:ext cx="415515" cy="430932"/>
      </dsp:txXfrm>
    </dsp:sp>
    <dsp:sp modelId="{72F83B47-A968-4EEE-AD6A-79AC3F699F7C}">
      <dsp:nvSpPr>
        <dsp:cNvPr id="0" name=""/>
        <dsp:cNvSpPr/>
      </dsp:nvSpPr>
      <dsp:spPr>
        <a:xfrm>
          <a:off x="10218380" y="2403910"/>
          <a:ext cx="421352" cy="42135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Mark Gumba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HR Manager</a:t>
          </a:r>
        </a:p>
      </dsp:txBody>
      <dsp:txXfrm>
        <a:off x="10218380" y="2403910"/>
        <a:ext cx="421352" cy="421352"/>
      </dsp:txXfrm>
    </dsp:sp>
    <dsp:sp modelId="{4954BA78-2463-4223-AF49-B6BB6473B462}">
      <dsp:nvSpPr>
        <dsp:cNvPr id="0" name=""/>
        <dsp:cNvSpPr/>
      </dsp:nvSpPr>
      <dsp:spPr>
        <a:xfrm>
          <a:off x="10218380" y="1944324"/>
          <a:ext cx="421352" cy="42135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strike="noStrike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Dontrice Manigo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strike="noStrike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HR Manager</a:t>
          </a:r>
        </a:p>
      </dsp:txBody>
      <dsp:txXfrm>
        <a:off x="10218380" y="1944324"/>
        <a:ext cx="421352" cy="421352"/>
      </dsp:txXfrm>
    </dsp:sp>
    <dsp:sp modelId="{00D194D1-2B8A-481A-9875-5B10D5DF5440}">
      <dsp:nvSpPr>
        <dsp:cNvPr id="0" name=""/>
        <dsp:cNvSpPr/>
      </dsp:nvSpPr>
      <dsp:spPr>
        <a:xfrm>
          <a:off x="10691326" y="1937972"/>
          <a:ext cx="421352" cy="42135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Stephanie Marrs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Assoc Director</a:t>
          </a:r>
        </a:p>
      </dsp:txBody>
      <dsp:txXfrm>
        <a:off x="10691326" y="1937972"/>
        <a:ext cx="421352" cy="421352"/>
      </dsp:txXfrm>
    </dsp:sp>
    <dsp:sp modelId="{539549A2-E029-4D3D-B18F-E0346D3A7399}">
      <dsp:nvSpPr>
        <dsp:cNvPr id="0" name=""/>
        <dsp:cNvSpPr/>
      </dsp:nvSpPr>
      <dsp:spPr>
        <a:xfrm>
          <a:off x="10694340" y="2401551"/>
          <a:ext cx="421352" cy="42135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Sherkea Mobley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HR Manager</a:t>
          </a:r>
        </a:p>
      </dsp:txBody>
      <dsp:txXfrm>
        <a:off x="10694340" y="2401551"/>
        <a:ext cx="421352" cy="421352"/>
      </dsp:txXfrm>
    </dsp:sp>
    <dsp:sp modelId="{90DF944D-E3E2-D64A-B512-66BC2EBCD7F0}">
      <dsp:nvSpPr>
        <dsp:cNvPr id="0" name=""/>
        <dsp:cNvSpPr/>
      </dsp:nvSpPr>
      <dsp:spPr>
        <a:xfrm>
          <a:off x="10694252" y="2866534"/>
          <a:ext cx="396918" cy="419903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Tonya Johnson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 HR Manager</a:t>
          </a:r>
        </a:p>
      </dsp:txBody>
      <dsp:txXfrm>
        <a:off x="10694252" y="2866534"/>
        <a:ext cx="396918" cy="419903"/>
      </dsp:txXfrm>
    </dsp:sp>
    <dsp:sp modelId="{EA2A5157-29D8-4D53-8AB0-9DACBFD1CD1D}">
      <dsp:nvSpPr>
        <dsp:cNvPr id="0" name=""/>
        <dsp:cNvSpPr/>
      </dsp:nvSpPr>
      <dsp:spPr>
        <a:xfrm>
          <a:off x="10205395" y="2872370"/>
          <a:ext cx="422578" cy="422578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P’Laura Padgett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HR Consultant and Training </a:t>
          </a:r>
          <a:endParaRPr lang="en-US" sz="500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10205395" y="2872370"/>
        <a:ext cx="422578" cy="4225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AE00A-CFCE-4162-B93B-267E740A6427}">
      <dsp:nvSpPr>
        <dsp:cNvPr id="0" name=""/>
        <dsp:cNvSpPr/>
      </dsp:nvSpPr>
      <dsp:spPr>
        <a:xfrm>
          <a:off x="5576391" y="1826013"/>
          <a:ext cx="245460" cy="1723962"/>
        </a:xfrm>
        <a:custGeom>
          <a:avLst/>
          <a:gdLst/>
          <a:ahLst/>
          <a:cxnLst/>
          <a:rect l="0" t="0" r="0" b="0"/>
          <a:pathLst>
            <a:path>
              <a:moveTo>
                <a:pt x="245460" y="0"/>
              </a:moveTo>
              <a:lnTo>
                <a:pt x="245460" y="1549806"/>
              </a:lnTo>
              <a:lnTo>
                <a:pt x="0" y="1549806"/>
              </a:lnTo>
              <a:lnTo>
                <a:pt x="0" y="1723962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5C311-BC29-4A02-B7F0-C291E570DF93}">
      <dsp:nvSpPr>
        <dsp:cNvPr id="0" name=""/>
        <dsp:cNvSpPr/>
      </dsp:nvSpPr>
      <dsp:spPr>
        <a:xfrm>
          <a:off x="5821851" y="1826013"/>
          <a:ext cx="1730820" cy="298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916"/>
              </a:lnTo>
              <a:lnTo>
                <a:pt x="1730820" y="123916"/>
              </a:lnTo>
              <a:lnTo>
                <a:pt x="1730820" y="298072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3BEF214F-7CFF-4A45-A430-F7CDF612D5A7}">
      <dsp:nvSpPr>
        <dsp:cNvPr id="0" name=""/>
        <dsp:cNvSpPr/>
      </dsp:nvSpPr>
      <dsp:spPr>
        <a:xfrm>
          <a:off x="3109786" y="3242672"/>
          <a:ext cx="752569" cy="307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221"/>
              </a:lnTo>
              <a:lnTo>
                <a:pt x="752569" y="133221"/>
              </a:lnTo>
              <a:lnTo>
                <a:pt x="752569" y="307377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CE5BB-A6F9-408B-B105-78A9A112CEA5}">
      <dsp:nvSpPr>
        <dsp:cNvPr id="0" name=""/>
        <dsp:cNvSpPr/>
      </dsp:nvSpPr>
      <dsp:spPr>
        <a:xfrm>
          <a:off x="2898476" y="3242672"/>
          <a:ext cx="211309" cy="320836"/>
        </a:xfrm>
        <a:custGeom>
          <a:avLst/>
          <a:gdLst/>
          <a:ahLst/>
          <a:cxnLst/>
          <a:rect l="0" t="0" r="0" b="0"/>
          <a:pathLst>
            <a:path>
              <a:moveTo>
                <a:pt x="211309" y="0"/>
              </a:moveTo>
              <a:lnTo>
                <a:pt x="211309" y="146680"/>
              </a:lnTo>
              <a:lnTo>
                <a:pt x="0" y="146680"/>
              </a:lnTo>
              <a:lnTo>
                <a:pt x="0" y="320836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B7E6C-2BCB-40F6-A220-D7A4FD1E2EFC}">
      <dsp:nvSpPr>
        <dsp:cNvPr id="0" name=""/>
        <dsp:cNvSpPr/>
      </dsp:nvSpPr>
      <dsp:spPr>
        <a:xfrm>
          <a:off x="1884888" y="3242672"/>
          <a:ext cx="1224897" cy="333740"/>
        </a:xfrm>
        <a:custGeom>
          <a:avLst/>
          <a:gdLst/>
          <a:ahLst/>
          <a:cxnLst/>
          <a:rect l="0" t="0" r="0" b="0"/>
          <a:pathLst>
            <a:path>
              <a:moveTo>
                <a:pt x="1224897" y="0"/>
              </a:moveTo>
              <a:lnTo>
                <a:pt x="1224897" y="159584"/>
              </a:lnTo>
              <a:lnTo>
                <a:pt x="0" y="159584"/>
              </a:lnTo>
              <a:lnTo>
                <a:pt x="0" y="333740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85A8E7C0-8B6C-4048-AAAE-F4FD2900C3C6}">
      <dsp:nvSpPr>
        <dsp:cNvPr id="0" name=""/>
        <dsp:cNvSpPr/>
      </dsp:nvSpPr>
      <dsp:spPr>
        <a:xfrm>
          <a:off x="934502" y="3242672"/>
          <a:ext cx="2175283" cy="320787"/>
        </a:xfrm>
        <a:custGeom>
          <a:avLst/>
          <a:gdLst/>
          <a:ahLst/>
          <a:cxnLst/>
          <a:rect l="0" t="0" r="0" b="0"/>
          <a:pathLst>
            <a:path>
              <a:moveTo>
                <a:pt x="2175283" y="0"/>
              </a:moveTo>
              <a:lnTo>
                <a:pt x="2175283" y="146631"/>
              </a:lnTo>
              <a:lnTo>
                <a:pt x="0" y="146631"/>
              </a:lnTo>
              <a:lnTo>
                <a:pt x="0" y="320787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DF8C784B-79DB-4961-9849-147D83962E59}">
      <dsp:nvSpPr>
        <dsp:cNvPr id="0" name=""/>
        <dsp:cNvSpPr/>
      </dsp:nvSpPr>
      <dsp:spPr>
        <a:xfrm>
          <a:off x="3109786" y="1826013"/>
          <a:ext cx="2712065" cy="298072"/>
        </a:xfrm>
        <a:custGeom>
          <a:avLst/>
          <a:gdLst/>
          <a:ahLst/>
          <a:cxnLst/>
          <a:rect l="0" t="0" r="0" b="0"/>
          <a:pathLst>
            <a:path>
              <a:moveTo>
                <a:pt x="2712065" y="0"/>
              </a:moveTo>
              <a:lnTo>
                <a:pt x="2712065" y="123916"/>
              </a:lnTo>
              <a:lnTo>
                <a:pt x="0" y="123916"/>
              </a:lnTo>
              <a:lnTo>
                <a:pt x="0" y="298072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55CD45-1619-472F-ADB1-98E93E2316A6}">
      <dsp:nvSpPr>
        <dsp:cNvPr id="0" name=""/>
        <dsp:cNvSpPr/>
      </dsp:nvSpPr>
      <dsp:spPr>
        <a:xfrm>
          <a:off x="5776131" y="829533"/>
          <a:ext cx="91440" cy="167164"/>
        </a:xfrm>
        <a:custGeom>
          <a:avLst/>
          <a:gdLst/>
          <a:ahLst/>
          <a:cxnLst/>
          <a:rect l="0" t="0" r="0" b="0"/>
          <a:pathLst>
            <a:path>
              <a:moveTo>
                <a:pt x="83005" y="0"/>
              </a:moveTo>
              <a:lnTo>
                <a:pt x="45720" y="0"/>
              </a:lnTo>
              <a:lnTo>
                <a:pt x="45720" y="167164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2D19119E-FDA3-4DBD-8B51-7F4E11045325}">
      <dsp:nvSpPr>
        <dsp:cNvPr id="0" name=""/>
        <dsp:cNvSpPr/>
      </dsp:nvSpPr>
      <dsp:spPr>
        <a:xfrm>
          <a:off x="5029823" y="219"/>
          <a:ext cx="1658628" cy="829314"/>
        </a:xfrm>
        <a:prstGeom prst="rect">
          <a:avLst/>
        </a:prstGeom>
        <a:solidFill>
          <a:schemeClr val="bg1">
            <a:lumMod val="65000"/>
          </a:schemeClr>
        </a:solidFill>
        <a:ln w="9525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rial Narrow" panose="020B0606020202030204" pitchFamily="34" charset="0"/>
            </a:rPr>
            <a:t>Ashley Maciaszek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  <a:latin typeface="Arial Narrow" panose="020B0606020202030204" pitchFamily="34" charset="0"/>
            </a:rPr>
            <a:t>Assistant Dean for Finance and Operations</a:t>
          </a:r>
        </a:p>
      </dsp:txBody>
      <dsp:txXfrm>
        <a:off x="5029823" y="219"/>
        <a:ext cx="1658628" cy="829314"/>
      </dsp:txXfrm>
    </dsp:sp>
    <dsp:sp modelId="{1CE3B484-6406-4CF1-9B71-A102FFCC3CDD}">
      <dsp:nvSpPr>
        <dsp:cNvPr id="0" name=""/>
        <dsp:cNvSpPr/>
      </dsp:nvSpPr>
      <dsp:spPr>
        <a:xfrm>
          <a:off x="4992537" y="996698"/>
          <a:ext cx="1658628" cy="829314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LaTasha Robinson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Human Resources &amp; </a:t>
          </a:r>
          <a:b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Faculty Affairs</a:t>
          </a:r>
          <a:endParaRPr lang="en-US" sz="1400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4992537" y="996698"/>
        <a:ext cx="1658628" cy="829314"/>
      </dsp:txXfrm>
    </dsp:sp>
    <dsp:sp modelId="{345E3DA2-2B90-480C-80ED-0315CA201E29}">
      <dsp:nvSpPr>
        <dsp:cNvPr id="0" name=""/>
        <dsp:cNvSpPr/>
      </dsp:nvSpPr>
      <dsp:spPr>
        <a:xfrm>
          <a:off x="2343508" y="2124085"/>
          <a:ext cx="1532556" cy="1118587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Stephanie Marrs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Associate Director </a:t>
          </a:r>
          <a:b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of Human Resources and </a:t>
          </a:r>
          <a:b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Faculty Affairs</a:t>
          </a:r>
          <a:endParaRPr lang="en-US" sz="1400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2343508" y="2124085"/>
        <a:ext cx="1532556" cy="1118587"/>
      </dsp:txXfrm>
    </dsp:sp>
    <dsp:sp modelId="{CFE8F91D-A460-463E-8D39-91692F4225F8}">
      <dsp:nvSpPr>
        <dsp:cNvPr id="0" name=""/>
        <dsp:cNvSpPr/>
      </dsp:nvSpPr>
      <dsp:spPr>
        <a:xfrm>
          <a:off x="526795" y="3563459"/>
          <a:ext cx="815415" cy="1413209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Mark Gumba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Human Resources Manager</a:t>
          </a:r>
          <a:endParaRPr lang="en-US" sz="1400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526795" y="3563459"/>
        <a:ext cx="815415" cy="1413209"/>
      </dsp:txXfrm>
    </dsp:sp>
    <dsp:sp modelId="{65631B41-7420-4EB4-BA54-B7ABC2E63761}">
      <dsp:nvSpPr>
        <dsp:cNvPr id="0" name=""/>
        <dsp:cNvSpPr/>
      </dsp:nvSpPr>
      <dsp:spPr>
        <a:xfrm>
          <a:off x="1449805" y="3576413"/>
          <a:ext cx="870166" cy="1394550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b="1" strike="noStrike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Dontrice Manigo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Human Resources Manager</a:t>
          </a:r>
          <a:endParaRPr lang="en-US" sz="1400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1449805" y="3576413"/>
        <a:ext cx="870166" cy="1394550"/>
      </dsp:txXfrm>
    </dsp:sp>
    <dsp:sp modelId="{40BA5F52-BB9C-49B3-ACDE-9ECBE807496F}">
      <dsp:nvSpPr>
        <dsp:cNvPr id="0" name=""/>
        <dsp:cNvSpPr/>
      </dsp:nvSpPr>
      <dsp:spPr>
        <a:xfrm>
          <a:off x="2486398" y="3563509"/>
          <a:ext cx="824156" cy="1404120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Sherkea Mobley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Human Resources Manager</a:t>
          </a:r>
          <a:endParaRPr lang="en-US" sz="1400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2486398" y="3563509"/>
        <a:ext cx="824156" cy="1404120"/>
      </dsp:txXfrm>
    </dsp:sp>
    <dsp:sp modelId="{2CE0CB3D-1265-8146-ACB0-482A582A8202}">
      <dsp:nvSpPr>
        <dsp:cNvPr id="0" name=""/>
        <dsp:cNvSpPr/>
      </dsp:nvSpPr>
      <dsp:spPr>
        <a:xfrm>
          <a:off x="3487829" y="3550049"/>
          <a:ext cx="749053" cy="1422091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Tonya Johnson</a:t>
          </a:r>
          <a:b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Human Resources Manager</a:t>
          </a:r>
        </a:p>
      </dsp:txBody>
      <dsp:txXfrm>
        <a:off x="3487829" y="3550049"/>
        <a:ext cx="749053" cy="1422091"/>
      </dsp:txXfrm>
    </dsp:sp>
    <dsp:sp modelId="{47CB31A8-1740-4AB6-9524-C9A8A42B1779}">
      <dsp:nvSpPr>
        <dsp:cNvPr id="0" name=""/>
        <dsp:cNvSpPr/>
      </dsp:nvSpPr>
      <dsp:spPr>
        <a:xfrm>
          <a:off x="7029018" y="2124085"/>
          <a:ext cx="1047308" cy="1371470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endParaRPr lang="en-US" sz="1400" b="1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Antonia Demons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Human Resources Administrative Assistant</a:t>
          </a:r>
          <a:b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endParaRPr lang="en-US" sz="1400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7029018" y="2124085"/>
        <a:ext cx="1047308" cy="1371470"/>
      </dsp:txXfrm>
    </dsp:sp>
    <dsp:sp modelId="{6418044A-282F-C347-B4BF-DB0C3161E7F9}">
      <dsp:nvSpPr>
        <dsp:cNvPr id="0" name=""/>
        <dsp:cNvSpPr/>
      </dsp:nvSpPr>
      <dsp:spPr>
        <a:xfrm>
          <a:off x="4973595" y="3549975"/>
          <a:ext cx="1205590" cy="956265"/>
        </a:xfrm>
        <a:prstGeom prst="rect">
          <a:avLst/>
        </a:pr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rial Narrow" panose="020B0606020202030204" pitchFamily="34" charset="0"/>
            </a:rPr>
            <a:t>P’Laura Padgett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Arial Narrow" panose="020B0606020202030204" pitchFamily="34" charset="0"/>
            </a:rPr>
            <a:t>HR Consultant and Training Manager</a:t>
          </a:r>
        </a:p>
      </dsp:txBody>
      <dsp:txXfrm>
        <a:off x="4973595" y="3549975"/>
        <a:ext cx="1205590" cy="9562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5FDA3-AB6C-EE45-BB4B-57DE23EC8ED1}">
      <dsp:nvSpPr>
        <dsp:cNvPr id="0" name=""/>
        <dsp:cNvSpPr/>
      </dsp:nvSpPr>
      <dsp:spPr>
        <a:xfrm>
          <a:off x="4866662" y="1472503"/>
          <a:ext cx="19260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54098"/>
              </a:lnTo>
              <a:lnTo>
                <a:pt x="1926049" y="54098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60C35-7F14-4C7A-B1C3-CD2F84F8ABFC}">
      <dsp:nvSpPr>
        <dsp:cNvPr id="0" name=""/>
        <dsp:cNvSpPr/>
      </dsp:nvSpPr>
      <dsp:spPr>
        <a:xfrm>
          <a:off x="4866662" y="1518223"/>
          <a:ext cx="3197700" cy="588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397"/>
              </a:lnTo>
              <a:lnTo>
                <a:pt x="3197700" y="522397"/>
              </a:lnTo>
              <a:lnTo>
                <a:pt x="3197700" y="588596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923C92-578A-45AB-B0C8-F82982B307E9}">
      <dsp:nvSpPr>
        <dsp:cNvPr id="0" name=""/>
        <dsp:cNvSpPr/>
      </dsp:nvSpPr>
      <dsp:spPr>
        <a:xfrm>
          <a:off x="4866662" y="1518223"/>
          <a:ext cx="1217371" cy="606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0173"/>
              </a:lnTo>
              <a:lnTo>
                <a:pt x="1217371" y="540173"/>
              </a:lnTo>
              <a:lnTo>
                <a:pt x="1217371" y="606372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185FA-CC41-44F5-9F11-CA6349FFF337}">
      <dsp:nvSpPr>
        <dsp:cNvPr id="0" name=""/>
        <dsp:cNvSpPr/>
      </dsp:nvSpPr>
      <dsp:spPr>
        <a:xfrm>
          <a:off x="1719179" y="2883659"/>
          <a:ext cx="359488" cy="1959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9258"/>
              </a:lnTo>
              <a:lnTo>
                <a:pt x="359488" y="1959258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206A18-3232-894C-9B12-9686E00A14F9}">
      <dsp:nvSpPr>
        <dsp:cNvPr id="0" name=""/>
        <dsp:cNvSpPr/>
      </dsp:nvSpPr>
      <dsp:spPr>
        <a:xfrm>
          <a:off x="1719179" y="2883659"/>
          <a:ext cx="356663" cy="1392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2295"/>
              </a:lnTo>
              <a:lnTo>
                <a:pt x="356663" y="1392295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491F3-0065-6C4A-A43C-8E3D5747B39D}">
      <dsp:nvSpPr>
        <dsp:cNvPr id="0" name=""/>
        <dsp:cNvSpPr/>
      </dsp:nvSpPr>
      <dsp:spPr>
        <a:xfrm>
          <a:off x="1719179" y="2883659"/>
          <a:ext cx="360106" cy="338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912"/>
              </a:lnTo>
              <a:lnTo>
                <a:pt x="360106" y="338912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EF8CD-8682-B44C-ADDA-8D2C5D09E107}">
      <dsp:nvSpPr>
        <dsp:cNvPr id="0" name=""/>
        <dsp:cNvSpPr/>
      </dsp:nvSpPr>
      <dsp:spPr>
        <a:xfrm>
          <a:off x="1719179" y="2883659"/>
          <a:ext cx="365881" cy="870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480"/>
              </a:lnTo>
              <a:lnTo>
                <a:pt x="365881" y="870480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B32F85-9B74-422B-A811-0EE33D35AD54}">
      <dsp:nvSpPr>
        <dsp:cNvPr id="0" name=""/>
        <dsp:cNvSpPr/>
      </dsp:nvSpPr>
      <dsp:spPr>
        <a:xfrm>
          <a:off x="2465727" y="1518223"/>
          <a:ext cx="2400935" cy="284218"/>
        </a:xfrm>
        <a:custGeom>
          <a:avLst/>
          <a:gdLst/>
          <a:ahLst/>
          <a:cxnLst/>
          <a:rect l="0" t="0" r="0" b="0"/>
          <a:pathLst>
            <a:path>
              <a:moveTo>
                <a:pt x="2400935" y="0"/>
              </a:moveTo>
              <a:lnTo>
                <a:pt x="2400935" y="218020"/>
              </a:lnTo>
              <a:lnTo>
                <a:pt x="0" y="218020"/>
              </a:lnTo>
              <a:lnTo>
                <a:pt x="0" y="284218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D6B4D9-002A-4E9C-841D-98908C7F9BC9}">
      <dsp:nvSpPr>
        <dsp:cNvPr id="0" name=""/>
        <dsp:cNvSpPr/>
      </dsp:nvSpPr>
      <dsp:spPr>
        <a:xfrm>
          <a:off x="3775569" y="213721"/>
          <a:ext cx="2182186" cy="1304501"/>
        </a:xfrm>
        <a:prstGeom prst="rect">
          <a:avLst/>
        </a:prstGeom>
        <a:solidFill>
          <a:schemeClr val="bg1">
            <a:lumMod val="6500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Arial Narrow" panose="020B0606020202030204" pitchFamily="34" charset="0"/>
            </a:rPr>
            <a:t>Vacant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Arial Narrow" panose="020B0606020202030204" pitchFamily="34" charset="0"/>
            </a:rPr>
            <a:t>Lead Senior Director of Development</a:t>
          </a:r>
        </a:p>
      </dsp:txBody>
      <dsp:txXfrm>
        <a:off x="3775569" y="213721"/>
        <a:ext cx="2182186" cy="1304501"/>
      </dsp:txXfrm>
    </dsp:sp>
    <dsp:sp modelId="{9877B1F1-243B-4337-969A-A78CDFA2B54C}">
      <dsp:nvSpPr>
        <dsp:cNvPr id="0" name=""/>
        <dsp:cNvSpPr/>
      </dsp:nvSpPr>
      <dsp:spPr>
        <a:xfrm>
          <a:off x="1532542" y="1802442"/>
          <a:ext cx="1866369" cy="1081217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Arial Narrow" panose="020B0606020202030204" pitchFamily="34" charset="0"/>
            </a:rPr>
            <a:t>Megan Plott</a:t>
          </a:r>
          <a:endParaRPr lang="en-US" sz="1300" b="0" kern="1200" dirty="0">
            <a:latin typeface="Arial Narrow" panose="020B0606020202030204" pitchFamily="34" charset="0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Arial Narrow" panose="020B0606020202030204" pitchFamily="34" charset="0"/>
            </a:rPr>
            <a:t>Director of External Relations</a:t>
          </a:r>
          <a:endParaRPr lang="en-US" sz="1300" b="1" kern="1200" dirty="0">
            <a:latin typeface="Arial Narrow" panose="020B0606020202030204" pitchFamily="34" charset="0"/>
          </a:endParaRPr>
        </a:p>
      </dsp:txBody>
      <dsp:txXfrm>
        <a:off x="1532542" y="1802442"/>
        <a:ext cx="1866369" cy="1081217"/>
      </dsp:txXfrm>
    </dsp:sp>
    <dsp:sp modelId="{15E87C50-8D28-BD48-B10E-F4807501A228}">
      <dsp:nvSpPr>
        <dsp:cNvPr id="0" name=""/>
        <dsp:cNvSpPr/>
      </dsp:nvSpPr>
      <dsp:spPr>
        <a:xfrm>
          <a:off x="2085060" y="3530485"/>
          <a:ext cx="1039632" cy="4473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Arial Narrow" panose="020B0606020202030204" pitchFamily="34" charset="0"/>
            </a:rPr>
            <a:t>Andrew Boyles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rial Narrow" panose="020B0606020202030204" pitchFamily="34" charset="0"/>
            </a:rPr>
            <a:t>Communications Coordinator</a:t>
          </a:r>
        </a:p>
      </dsp:txBody>
      <dsp:txXfrm>
        <a:off x="2085060" y="3530485"/>
        <a:ext cx="1039632" cy="447309"/>
      </dsp:txXfrm>
    </dsp:sp>
    <dsp:sp modelId="{C1DBBE6F-798E-474C-A104-635DCAE2760C}">
      <dsp:nvSpPr>
        <dsp:cNvPr id="0" name=""/>
        <dsp:cNvSpPr/>
      </dsp:nvSpPr>
      <dsp:spPr>
        <a:xfrm>
          <a:off x="2079285" y="3007179"/>
          <a:ext cx="1053621" cy="4307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Arial Narrow" panose="020B0606020202030204" pitchFamily="34" charset="0"/>
            </a:rPr>
            <a:t>Morgan Watson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rial Narrow" panose="020B0606020202030204" pitchFamily="34" charset="0"/>
            </a:rPr>
            <a:t>Events Manager</a:t>
          </a:r>
        </a:p>
      </dsp:txBody>
      <dsp:txXfrm>
        <a:off x="2079285" y="3007179"/>
        <a:ext cx="1053621" cy="430785"/>
      </dsp:txXfrm>
    </dsp:sp>
    <dsp:sp modelId="{AEFBDD16-D78F-EF48-9F02-C972ACDCD438}">
      <dsp:nvSpPr>
        <dsp:cNvPr id="0" name=""/>
        <dsp:cNvSpPr/>
      </dsp:nvSpPr>
      <dsp:spPr>
        <a:xfrm>
          <a:off x="2075843" y="4050610"/>
          <a:ext cx="1079275" cy="4506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Arial Narrow" panose="020B0606020202030204" pitchFamily="34" charset="0"/>
            </a:rPr>
            <a:t>Brandon Cassady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rial Narrow" panose="020B0606020202030204" pitchFamily="34" charset="0"/>
            </a:rPr>
            <a:t>Stewardship Manager</a:t>
          </a:r>
        </a:p>
      </dsp:txBody>
      <dsp:txXfrm>
        <a:off x="2075843" y="4050610"/>
        <a:ext cx="1079275" cy="450688"/>
      </dsp:txXfrm>
    </dsp:sp>
    <dsp:sp modelId="{3434FA96-A02E-4811-9AA0-D68B338DD8D5}">
      <dsp:nvSpPr>
        <dsp:cNvPr id="0" name=""/>
        <dsp:cNvSpPr/>
      </dsp:nvSpPr>
      <dsp:spPr>
        <a:xfrm>
          <a:off x="2078667" y="4609029"/>
          <a:ext cx="1108100" cy="467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Arial Narrow" panose="020B0606020202030204" pitchFamily="34" charset="0"/>
            </a:rPr>
            <a:t>Hannah Trumbull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latin typeface="Arial Narrow" panose="020B0606020202030204" pitchFamily="34" charset="0"/>
            </a:rPr>
            <a:t>Alumni Relations Manager</a:t>
          </a:r>
        </a:p>
      </dsp:txBody>
      <dsp:txXfrm>
        <a:off x="2078667" y="4609029"/>
        <a:ext cx="1108100" cy="467777"/>
      </dsp:txXfrm>
    </dsp:sp>
    <dsp:sp modelId="{069A3BE0-3318-4DEC-9387-9BAFCFF9CEDB}">
      <dsp:nvSpPr>
        <dsp:cNvPr id="0" name=""/>
        <dsp:cNvSpPr/>
      </dsp:nvSpPr>
      <dsp:spPr>
        <a:xfrm>
          <a:off x="5172389" y="2124595"/>
          <a:ext cx="1823290" cy="10461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Arial Narrow" panose="020B0606020202030204" pitchFamily="34" charset="0"/>
            </a:rPr>
            <a:t>Ashley Smith</a:t>
          </a:r>
          <a:endParaRPr lang="en-US" sz="1300" b="0" kern="1200" dirty="0">
            <a:latin typeface="Arial Narrow" panose="020B0606020202030204" pitchFamily="34" charset="0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Arial Narrow" panose="020B0606020202030204" pitchFamily="34" charset="0"/>
            </a:rPr>
            <a:t>Senior Director of Development</a:t>
          </a:r>
          <a:endParaRPr lang="en-US" sz="1300" b="1" kern="1200" dirty="0">
            <a:latin typeface="Arial Narrow" panose="020B0606020202030204" pitchFamily="34" charset="0"/>
          </a:endParaRPr>
        </a:p>
      </dsp:txBody>
      <dsp:txXfrm>
        <a:off x="5172389" y="2124595"/>
        <a:ext cx="1823290" cy="1046195"/>
      </dsp:txXfrm>
    </dsp:sp>
    <dsp:sp modelId="{012DB6F3-7A5C-4143-8E76-4ABFBFD799F6}">
      <dsp:nvSpPr>
        <dsp:cNvPr id="0" name=""/>
        <dsp:cNvSpPr/>
      </dsp:nvSpPr>
      <dsp:spPr>
        <a:xfrm flipH="1">
          <a:off x="7189647" y="2106819"/>
          <a:ext cx="1749431" cy="1047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>
              <a:latin typeface="Arial Narrow" panose="020B0606020202030204" pitchFamily="34" charset="0"/>
            </a:rPr>
            <a:t>Geleen</a:t>
          </a:r>
          <a:r>
            <a:rPr lang="en-US" sz="1300" b="1" kern="1200" dirty="0">
              <a:latin typeface="Arial Narrow" panose="020B0606020202030204" pitchFamily="34" charset="0"/>
            </a:rPr>
            <a:t> Reed-</a:t>
          </a:r>
          <a:r>
            <a:rPr lang="en-US" sz="1300" b="1" kern="1200" dirty="0" err="1">
              <a:latin typeface="Arial Narrow" panose="020B0606020202030204" pitchFamily="34" charset="0"/>
            </a:rPr>
            <a:t>Torsdahl</a:t>
          </a:r>
          <a:endParaRPr lang="en-US" sz="1300" b="1" kern="1200" dirty="0">
            <a:latin typeface="Arial Narrow" panose="020B0606020202030204" pitchFamily="34" charset="0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Arial Narrow" panose="020B0606020202030204" pitchFamily="34" charset="0"/>
            </a:rPr>
            <a:t>Senior Director of Development</a:t>
          </a:r>
        </a:p>
      </dsp:txBody>
      <dsp:txXfrm>
        <a:off x="7189647" y="2106819"/>
        <a:ext cx="1749431" cy="1047976"/>
      </dsp:txXfrm>
    </dsp:sp>
    <dsp:sp modelId="{12430D7A-0BAD-8549-9D70-530604688E4B}">
      <dsp:nvSpPr>
        <dsp:cNvPr id="0" name=""/>
        <dsp:cNvSpPr/>
      </dsp:nvSpPr>
      <dsp:spPr>
        <a:xfrm>
          <a:off x="6792711" y="1237860"/>
          <a:ext cx="955566" cy="5774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 Narrow" panose="020B0606020202030204" pitchFamily="34" charset="0"/>
            </a:rPr>
            <a:t>Ashlee Greene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Narrow" panose="020B0606020202030204" pitchFamily="34" charset="0"/>
            </a:rPr>
            <a:t>Administrative Coordinator</a:t>
          </a:r>
        </a:p>
      </dsp:txBody>
      <dsp:txXfrm>
        <a:off x="6792711" y="1237860"/>
        <a:ext cx="955566" cy="5774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50910-05FA-4EE0-8F5A-4E696A33FEDC}">
      <dsp:nvSpPr>
        <dsp:cNvPr id="0" name=""/>
        <dsp:cNvSpPr/>
      </dsp:nvSpPr>
      <dsp:spPr>
        <a:xfrm>
          <a:off x="5257800" y="1302289"/>
          <a:ext cx="4357645" cy="891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615"/>
              </a:lnTo>
              <a:lnTo>
                <a:pt x="4357645" y="702615"/>
              </a:lnTo>
              <a:lnTo>
                <a:pt x="4357645" y="891647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7CCB0-BB3E-41CD-891A-EC34929B0D22}">
      <dsp:nvSpPr>
        <dsp:cNvPr id="0" name=""/>
        <dsp:cNvSpPr/>
      </dsp:nvSpPr>
      <dsp:spPr>
        <a:xfrm>
          <a:off x="5257800" y="1302289"/>
          <a:ext cx="2178373" cy="883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3992"/>
              </a:lnTo>
              <a:lnTo>
                <a:pt x="2178373" y="693992"/>
              </a:lnTo>
              <a:lnTo>
                <a:pt x="2178373" y="883024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9CD39-5730-4E12-A283-E47184ACA8D3}">
      <dsp:nvSpPr>
        <dsp:cNvPr id="0" name=""/>
        <dsp:cNvSpPr/>
      </dsp:nvSpPr>
      <dsp:spPr>
        <a:xfrm>
          <a:off x="5212080" y="1302289"/>
          <a:ext cx="91440" cy="8830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3024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35337-B183-47AB-BB29-98B816EED79E}">
      <dsp:nvSpPr>
        <dsp:cNvPr id="0" name=""/>
        <dsp:cNvSpPr/>
      </dsp:nvSpPr>
      <dsp:spPr>
        <a:xfrm>
          <a:off x="3079426" y="1302289"/>
          <a:ext cx="2178373" cy="883024"/>
        </a:xfrm>
        <a:custGeom>
          <a:avLst/>
          <a:gdLst/>
          <a:ahLst/>
          <a:cxnLst/>
          <a:rect l="0" t="0" r="0" b="0"/>
          <a:pathLst>
            <a:path>
              <a:moveTo>
                <a:pt x="2178373" y="0"/>
              </a:moveTo>
              <a:lnTo>
                <a:pt x="2178373" y="693992"/>
              </a:lnTo>
              <a:lnTo>
                <a:pt x="0" y="693992"/>
              </a:lnTo>
              <a:lnTo>
                <a:pt x="0" y="883024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738CB-0B9F-4867-BC1C-1C4324381373}">
      <dsp:nvSpPr>
        <dsp:cNvPr id="0" name=""/>
        <dsp:cNvSpPr/>
      </dsp:nvSpPr>
      <dsp:spPr>
        <a:xfrm>
          <a:off x="901052" y="1302289"/>
          <a:ext cx="4356747" cy="883024"/>
        </a:xfrm>
        <a:custGeom>
          <a:avLst/>
          <a:gdLst/>
          <a:ahLst/>
          <a:cxnLst/>
          <a:rect l="0" t="0" r="0" b="0"/>
          <a:pathLst>
            <a:path>
              <a:moveTo>
                <a:pt x="4356747" y="0"/>
              </a:moveTo>
              <a:lnTo>
                <a:pt x="4356747" y="693992"/>
              </a:lnTo>
              <a:lnTo>
                <a:pt x="0" y="693992"/>
              </a:lnTo>
              <a:lnTo>
                <a:pt x="0" y="883024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A4B4-5CD4-4137-B2A2-7289C6349D94}">
      <dsp:nvSpPr>
        <dsp:cNvPr id="0" name=""/>
        <dsp:cNvSpPr/>
      </dsp:nvSpPr>
      <dsp:spPr>
        <a:xfrm>
          <a:off x="4357645" y="402135"/>
          <a:ext cx="1800308" cy="900154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Arial Narrow" panose="020B0606020202030204" pitchFamily="34" charset="0"/>
            </a:rPr>
            <a:t>Bryan Gentry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chemeClr val="tx1"/>
              </a:solidFill>
              <a:latin typeface="Arial Narrow" panose="020B0606020202030204" pitchFamily="34" charset="0"/>
            </a:rPr>
            <a:t>Director of Communications</a:t>
          </a:r>
        </a:p>
      </dsp:txBody>
      <dsp:txXfrm>
        <a:off x="4357645" y="402135"/>
        <a:ext cx="1800308" cy="900154"/>
      </dsp:txXfrm>
    </dsp:sp>
    <dsp:sp modelId="{2A357AA8-3185-46DC-9EF3-B817AEA6DF5A}">
      <dsp:nvSpPr>
        <dsp:cNvPr id="0" name=""/>
        <dsp:cNvSpPr/>
      </dsp:nvSpPr>
      <dsp:spPr>
        <a:xfrm>
          <a:off x="898" y="2185313"/>
          <a:ext cx="1800308" cy="900154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Arial Narrow" panose="020B0606020202030204" pitchFamily="34" charset="0"/>
            </a:rPr>
            <a:t>Jack Allen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chemeClr val="tx1"/>
              </a:solidFill>
              <a:latin typeface="Arial Narrow" panose="020B0606020202030204" pitchFamily="34" charset="0"/>
            </a:rPr>
            <a:t>Multimedia Developer</a:t>
          </a:r>
        </a:p>
      </dsp:txBody>
      <dsp:txXfrm>
        <a:off x="898" y="2185313"/>
        <a:ext cx="1800308" cy="900154"/>
      </dsp:txXfrm>
    </dsp:sp>
    <dsp:sp modelId="{3377FBB4-5FCF-470A-A54C-1F51E0CA1832}">
      <dsp:nvSpPr>
        <dsp:cNvPr id="0" name=""/>
        <dsp:cNvSpPr/>
      </dsp:nvSpPr>
      <dsp:spPr>
        <a:xfrm>
          <a:off x="2179272" y="2185313"/>
          <a:ext cx="1800308" cy="900154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Arial Narrow" panose="020B0606020202030204" pitchFamily="34" charset="0"/>
            </a:rPr>
            <a:t>Rose Cisneros</a:t>
          </a:r>
          <a:endParaRPr lang="en-US" sz="1300" b="0" kern="1200" dirty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chemeClr val="tx1"/>
              </a:solidFill>
              <a:latin typeface="Arial Narrow" panose="020B0606020202030204" pitchFamily="34" charset="0"/>
            </a:rPr>
            <a:t>Writer</a:t>
          </a:r>
          <a:endParaRPr lang="en-US" sz="13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179272" y="2185313"/>
        <a:ext cx="1800308" cy="900154"/>
      </dsp:txXfrm>
    </dsp:sp>
    <dsp:sp modelId="{AD236480-BD60-4B33-B1BC-D6947B5F4A12}">
      <dsp:nvSpPr>
        <dsp:cNvPr id="0" name=""/>
        <dsp:cNvSpPr/>
      </dsp:nvSpPr>
      <dsp:spPr>
        <a:xfrm>
          <a:off x="4357645" y="2185313"/>
          <a:ext cx="1800308" cy="900154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Arial Narrow" panose="020B0606020202030204" pitchFamily="34" charset="0"/>
            </a:rPr>
            <a:t>Melissa Ellis</a:t>
          </a:r>
          <a:endParaRPr lang="en-US" sz="1300" b="0" kern="1200" dirty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chemeClr val="tx1"/>
              </a:solidFill>
              <a:latin typeface="Arial Narrow" panose="020B0606020202030204" pitchFamily="34" charset="0"/>
            </a:rPr>
            <a:t>Web Manager</a:t>
          </a:r>
          <a:endParaRPr lang="en-US" sz="13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357645" y="2185313"/>
        <a:ext cx="1800308" cy="900154"/>
      </dsp:txXfrm>
    </dsp:sp>
    <dsp:sp modelId="{40A4A3A9-E64A-4BE1-A175-21A99A038EDA}">
      <dsp:nvSpPr>
        <dsp:cNvPr id="0" name=""/>
        <dsp:cNvSpPr/>
      </dsp:nvSpPr>
      <dsp:spPr>
        <a:xfrm>
          <a:off x="6536019" y="2185313"/>
          <a:ext cx="1800308" cy="900154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Arial Narrow" panose="020B0606020202030204" pitchFamily="34" charset="0"/>
            </a:rPr>
            <a:t>Kaye Hayes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chemeClr val="tx1"/>
              </a:solidFill>
              <a:latin typeface="Arial Narrow" panose="020B0606020202030204" pitchFamily="34" charset="0"/>
            </a:rPr>
            <a:t>Communications Coordinator</a:t>
          </a:r>
        </a:p>
      </dsp:txBody>
      <dsp:txXfrm>
        <a:off x="6536019" y="2185313"/>
        <a:ext cx="1800308" cy="900154"/>
      </dsp:txXfrm>
    </dsp:sp>
    <dsp:sp modelId="{571E88CA-01B4-4A6B-9BDA-4E01C1C16032}">
      <dsp:nvSpPr>
        <dsp:cNvPr id="0" name=""/>
        <dsp:cNvSpPr/>
      </dsp:nvSpPr>
      <dsp:spPr>
        <a:xfrm>
          <a:off x="8715291" y="2193937"/>
          <a:ext cx="1800308" cy="900154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Arial Narrow" panose="020B0606020202030204" pitchFamily="34" charset="0"/>
            </a:rPr>
            <a:t>Benni Pryor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chemeClr val="tx1"/>
              </a:solidFill>
              <a:latin typeface="Arial Narrow" panose="020B0606020202030204" pitchFamily="34" charset="0"/>
            </a:rPr>
            <a:t>Marketing Content Specialist</a:t>
          </a:r>
        </a:p>
      </dsp:txBody>
      <dsp:txXfrm>
        <a:off x="8715291" y="2193937"/>
        <a:ext cx="1800308" cy="900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CF65D-7D91-43D7-B1E8-F19F4B27F40C}">
      <dsp:nvSpPr>
        <dsp:cNvPr id="0" name=""/>
        <dsp:cNvSpPr/>
      </dsp:nvSpPr>
      <dsp:spPr>
        <a:xfrm>
          <a:off x="5437442" y="1109916"/>
          <a:ext cx="4765962" cy="361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852"/>
              </a:lnTo>
              <a:lnTo>
                <a:pt x="4765962" y="299852"/>
              </a:lnTo>
              <a:lnTo>
                <a:pt x="4765962" y="3612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AA9EC-B605-4AEA-BA41-FDB09F76EF80}">
      <dsp:nvSpPr>
        <dsp:cNvPr id="0" name=""/>
        <dsp:cNvSpPr/>
      </dsp:nvSpPr>
      <dsp:spPr>
        <a:xfrm>
          <a:off x="5437442" y="1109916"/>
          <a:ext cx="3770809" cy="358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620"/>
              </a:lnTo>
              <a:lnTo>
                <a:pt x="3770809" y="296620"/>
              </a:lnTo>
              <a:lnTo>
                <a:pt x="3770809" y="358038"/>
              </a:lnTo>
            </a:path>
          </a:pathLst>
        </a:custGeom>
        <a:noFill/>
        <a:ln w="9525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184A3F-7E2C-48EE-9D3B-0EDA2EBD79E6}">
      <dsp:nvSpPr>
        <dsp:cNvPr id="0" name=""/>
        <dsp:cNvSpPr/>
      </dsp:nvSpPr>
      <dsp:spPr>
        <a:xfrm>
          <a:off x="5437442" y="1109916"/>
          <a:ext cx="2806806" cy="383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071"/>
              </a:lnTo>
              <a:lnTo>
                <a:pt x="2806806" y="322071"/>
              </a:lnTo>
              <a:lnTo>
                <a:pt x="2806806" y="383488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0EC34-3665-40F9-A2EA-12EF9B14B389}">
      <dsp:nvSpPr>
        <dsp:cNvPr id="0" name=""/>
        <dsp:cNvSpPr/>
      </dsp:nvSpPr>
      <dsp:spPr>
        <a:xfrm>
          <a:off x="5437442" y="1109916"/>
          <a:ext cx="1924039" cy="391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578"/>
              </a:lnTo>
              <a:lnTo>
                <a:pt x="1924039" y="330578"/>
              </a:lnTo>
              <a:lnTo>
                <a:pt x="1924039" y="391996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E4F45-A8F7-42CF-948C-4D4169AE4E7A}">
      <dsp:nvSpPr>
        <dsp:cNvPr id="0" name=""/>
        <dsp:cNvSpPr/>
      </dsp:nvSpPr>
      <dsp:spPr>
        <a:xfrm>
          <a:off x="5437442" y="1109916"/>
          <a:ext cx="940660" cy="384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162"/>
              </a:lnTo>
              <a:lnTo>
                <a:pt x="940660" y="323162"/>
              </a:lnTo>
              <a:lnTo>
                <a:pt x="940660" y="384579"/>
              </a:lnTo>
            </a:path>
          </a:pathLst>
        </a:custGeom>
        <a:noFill/>
        <a:ln w="9525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51BB0-906C-4591-80B0-EBC98E8943DA}">
      <dsp:nvSpPr>
        <dsp:cNvPr id="0" name=""/>
        <dsp:cNvSpPr/>
      </dsp:nvSpPr>
      <dsp:spPr>
        <a:xfrm>
          <a:off x="5341482" y="1109916"/>
          <a:ext cx="91440" cy="374097"/>
        </a:xfrm>
        <a:custGeom>
          <a:avLst/>
          <a:gdLst/>
          <a:ahLst/>
          <a:cxnLst/>
          <a:rect l="0" t="0" r="0" b="0"/>
          <a:pathLst>
            <a:path>
              <a:moveTo>
                <a:pt x="95959" y="0"/>
              </a:moveTo>
              <a:lnTo>
                <a:pt x="95959" y="312680"/>
              </a:lnTo>
              <a:lnTo>
                <a:pt x="45720" y="312680"/>
              </a:lnTo>
              <a:lnTo>
                <a:pt x="45720" y="374097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E48797D8-038C-41E7-833E-A790E3006415}">
      <dsp:nvSpPr>
        <dsp:cNvPr id="0" name=""/>
        <dsp:cNvSpPr/>
      </dsp:nvSpPr>
      <dsp:spPr>
        <a:xfrm>
          <a:off x="4506701" y="1109916"/>
          <a:ext cx="930740" cy="399811"/>
        </a:xfrm>
        <a:custGeom>
          <a:avLst/>
          <a:gdLst/>
          <a:ahLst/>
          <a:cxnLst/>
          <a:rect l="0" t="0" r="0" b="0"/>
          <a:pathLst>
            <a:path>
              <a:moveTo>
                <a:pt x="930740" y="0"/>
              </a:moveTo>
              <a:lnTo>
                <a:pt x="930740" y="338393"/>
              </a:lnTo>
              <a:lnTo>
                <a:pt x="0" y="338393"/>
              </a:lnTo>
              <a:lnTo>
                <a:pt x="0" y="399811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D35FA-88D7-4ABE-812C-7E06EAF35316}">
      <dsp:nvSpPr>
        <dsp:cNvPr id="0" name=""/>
        <dsp:cNvSpPr/>
      </dsp:nvSpPr>
      <dsp:spPr>
        <a:xfrm>
          <a:off x="3626551" y="1109916"/>
          <a:ext cx="1810890" cy="374188"/>
        </a:xfrm>
        <a:custGeom>
          <a:avLst/>
          <a:gdLst/>
          <a:ahLst/>
          <a:cxnLst/>
          <a:rect l="0" t="0" r="0" b="0"/>
          <a:pathLst>
            <a:path>
              <a:moveTo>
                <a:pt x="1810890" y="0"/>
              </a:moveTo>
              <a:lnTo>
                <a:pt x="1810890" y="312770"/>
              </a:lnTo>
              <a:lnTo>
                <a:pt x="0" y="312770"/>
              </a:lnTo>
              <a:lnTo>
                <a:pt x="0" y="374188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2045F-152E-438A-99CD-977793E87FF9}">
      <dsp:nvSpPr>
        <dsp:cNvPr id="0" name=""/>
        <dsp:cNvSpPr/>
      </dsp:nvSpPr>
      <dsp:spPr>
        <a:xfrm>
          <a:off x="2672683" y="1109916"/>
          <a:ext cx="2764758" cy="384740"/>
        </a:xfrm>
        <a:custGeom>
          <a:avLst/>
          <a:gdLst/>
          <a:ahLst/>
          <a:cxnLst/>
          <a:rect l="0" t="0" r="0" b="0"/>
          <a:pathLst>
            <a:path>
              <a:moveTo>
                <a:pt x="2764758" y="0"/>
              </a:moveTo>
              <a:lnTo>
                <a:pt x="2764758" y="323322"/>
              </a:lnTo>
              <a:lnTo>
                <a:pt x="0" y="323322"/>
              </a:lnTo>
              <a:lnTo>
                <a:pt x="0" y="384740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3922B190-1A7C-464B-8E54-C70FF5B84ADA}">
      <dsp:nvSpPr>
        <dsp:cNvPr id="0" name=""/>
        <dsp:cNvSpPr/>
      </dsp:nvSpPr>
      <dsp:spPr>
        <a:xfrm>
          <a:off x="1642729" y="1109916"/>
          <a:ext cx="3794712" cy="384740"/>
        </a:xfrm>
        <a:custGeom>
          <a:avLst/>
          <a:gdLst/>
          <a:ahLst/>
          <a:cxnLst/>
          <a:rect l="0" t="0" r="0" b="0"/>
          <a:pathLst>
            <a:path>
              <a:moveTo>
                <a:pt x="3794712" y="0"/>
              </a:moveTo>
              <a:lnTo>
                <a:pt x="3794712" y="323322"/>
              </a:lnTo>
              <a:lnTo>
                <a:pt x="0" y="323322"/>
              </a:lnTo>
              <a:lnTo>
                <a:pt x="0" y="384740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7C9D2-7E0A-4DCA-8E12-F30E422F7480}">
      <dsp:nvSpPr>
        <dsp:cNvPr id="0" name=""/>
        <dsp:cNvSpPr/>
      </dsp:nvSpPr>
      <dsp:spPr>
        <a:xfrm>
          <a:off x="578663" y="1109916"/>
          <a:ext cx="4858778" cy="382661"/>
        </a:xfrm>
        <a:custGeom>
          <a:avLst/>
          <a:gdLst/>
          <a:ahLst/>
          <a:cxnLst/>
          <a:rect l="0" t="0" r="0" b="0"/>
          <a:pathLst>
            <a:path>
              <a:moveTo>
                <a:pt x="4858778" y="0"/>
              </a:moveTo>
              <a:lnTo>
                <a:pt x="4858778" y="321243"/>
              </a:lnTo>
              <a:lnTo>
                <a:pt x="0" y="321243"/>
              </a:lnTo>
              <a:lnTo>
                <a:pt x="0" y="382661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6DCD8DAF-2E76-4F3B-9FC4-1980DE08B837}">
      <dsp:nvSpPr>
        <dsp:cNvPr id="0" name=""/>
        <dsp:cNvSpPr/>
      </dsp:nvSpPr>
      <dsp:spPr>
        <a:xfrm>
          <a:off x="4709970" y="689103"/>
          <a:ext cx="1454942" cy="42081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JOEL SAMUELS</a:t>
          </a:r>
          <a:b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Dean</a:t>
          </a:r>
          <a:endParaRPr lang="en-US" sz="1400" b="0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4709970" y="689103"/>
        <a:ext cx="1454942" cy="420813"/>
      </dsp:txXfrm>
    </dsp:sp>
    <dsp:sp modelId="{FD02B09B-CA9A-44C8-B9D2-74E5E942959E}">
      <dsp:nvSpPr>
        <dsp:cNvPr id="0" name=""/>
        <dsp:cNvSpPr/>
      </dsp:nvSpPr>
      <dsp:spPr>
        <a:xfrm>
          <a:off x="39963" y="1492578"/>
          <a:ext cx="1077399" cy="1984570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Claudia Benitez-Nelson</a:t>
          </a:r>
          <a:b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Senior Associate Dean for College Initiatives and Interdisciplinary Programs</a:t>
          </a:r>
          <a:endParaRPr lang="en-US" sz="1400" b="1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39963" y="1492578"/>
        <a:ext cx="1077399" cy="1984570"/>
      </dsp:txXfrm>
    </dsp:sp>
    <dsp:sp modelId="{49C6E91E-32FF-47A9-99F9-F5352A42A952}">
      <dsp:nvSpPr>
        <dsp:cNvPr id="0" name=""/>
        <dsp:cNvSpPr/>
      </dsp:nvSpPr>
      <dsp:spPr>
        <a:xfrm>
          <a:off x="1207372" y="1494657"/>
          <a:ext cx="870714" cy="1681658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Mylene Culbreath</a:t>
          </a:r>
          <a:b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b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Vice Dean</a:t>
          </a:r>
          <a:b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for Strategy and Engagement</a:t>
          </a:r>
          <a:endParaRPr lang="en-US" sz="1400" b="1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1207372" y="1494657"/>
        <a:ext cx="870714" cy="1681658"/>
      </dsp:txXfrm>
    </dsp:sp>
    <dsp:sp modelId="{7AEDD2E4-8A24-42D0-867E-6DF55CBBA876}">
      <dsp:nvSpPr>
        <dsp:cNvPr id="0" name=""/>
        <dsp:cNvSpPr/>
      </dsp:nvSpPr>
      <dsp:spPr>
        <a:xfrm>
          <a:off x="2181356" y="1494657"/>
          <a:ext cx="982652" cy="1691936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Christy Friend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n w="6350">
                <a:noFill/>
              </a:ln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Senior Associate Dean for Undergraduate Studies</a:t>
          </a:r>
        </a:p>
      </dsp:txBody>
      <dsp:txXfrm>
        <a:off x="2181356" y="1494657"/>
        <a:ext cx="982652" cy="1691936"/>
      </dsp:txXfrm>
    </dsp:sp>
    <dsp:sp modelId="{02EC75F2-D118-4948-A58E-400D1A21CA30}">
      <dsp:nvSpPr>
        <dsp:cNvPr id="0" name=""/>
        <dsp:cNvSpPr/>
      </dsp:nvSpPr>
      <dsp:spPr>
        <a:xfrm>
          <a:off x="3236944" y="1484105"/>
          <a:ext cx="779214" cy="1741219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Nina Levine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Associate Dean for Arts, Humanities &amp; Social Sciences</a:t>
          </a:r>
          <a:endParaRPr lang="en-US" sz="1400" b="1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3236944" y="1484105"/>
        <a:ext cx="779214" cy="1741219"/>
      </dsp:txXfrm>
    </dsp:sp>
    <dsp:sp modelId="{AD005E19-5835-4137-A272-9870BC42E569}">
      <dsp:nvSpPr>
        <dsp:cNvPr id="0" name=""/>
        <dsp:cNvSpPr/>
      </dsp:nvSpPr>
      <dsp:spPr>
        <a:xfrm>
          <a:off x="4103763" y="1509728"/>
          <a:ext cx="805875" cy="1664725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Carl Dahlman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Associate Dean </a:t>
          </a:r>
          <a:b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for Natural Sciences</a:t>
          </a:r>
        </a:p>
      </dsp:txBody>
      <dsp:txXfrm>
        <a:off x="4103763" y="1509728"/>
        <a:ext cx="805875" cy="1664725"/>
      </dsp:txXfrm>
    </dsp:sp>
    <dsp:sp modelId="{5B3BACF4-8C72-4357-B0F7-8251AE05FF05}">
      <dsp:nvSpPr>
        <dsp:cNvPr id="0" name=""/>
        <dsp:cNvSpPr/>
      </dsp:nvSpPr>
      <dsp:spPr>
        <a:xfrm>
          <a:off x="5000946" y="1484014"/>
          <a:ext cx="772511" cy="1727107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Jeff Twiss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Associate Dean for Research and Graduate Studies</a:t>
          </a:r>
          <a:endParaRPr lang="en-US" sz="1400" b="1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5000946" y="1484014"/>
        <a:ext cx="772511" cy="1727107"/>
      </dsp:txXfrm>
    </dsp:sp>
    <dsp:sp modelId="{700E5E06-A3AA-4F70-B30C-3135C7552B41}">
      <dsp:nvSpPr>
        <dsp:cNvPr id="0" name=""/>
        <dsp:cNvSpPr/>
      </dsp:nvSpPr>
      <dsp:spPr>
        <a:xfrm>
          <a:off x="5881371" y="1494496"/>
          <a:ext cx="993462" cy="1655764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Tracey Weldon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Interim Senior Associate Dean for Graduate Studies &amp; Fac Development</a:t>
          </a:r>
        </a:p>
      </dsp:txBody>
      <dsp:txXfrm>
        <a:off x="5881371" y="1494496"/>
        <a:ext cx="993462" cy="1655764"/>
      </dsp:txXfrm>
    </dsp:sp>
    <dsp:sp modelId="{DC3CDA9C-7F41-46B8-AFB8-5E543E780CEF}">
      <dsp:nvSpPr>
        <dsp:cNvPr id="0" name=""/>
        <dsp:cNvSpPr/>
      </dsp:nvSpPr>
      <dsp:spPr>
        <a:xfrm>
          <a:off x="6981414" y="1501913"/>
          <a:ext cx="760133" cy="1718354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Alysia Bridgman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Assistant Dean for Research and Grants Operations</a:t>
          </a:r>
        </a:p>
      </dsp:txBody>
      <dsp:txXfrm>
        <a:off x="6981414" y="1501913"/>
        <a:ext cx="760133" cy="1718354"/>
      </dsp:txXfrm>
    </dsp:sp>
    <dsp:sp modelId="{24D52B49-0137-4395-93D8-E9D21E3A8B2E}">
      <dsp:nvSpPr>
        <dsp:cNvPr id="0" name=""/>
        <dsp:cNvSpPr/>
      </dsp:nvSpPr>
      <dsp:spPr>
        <a:xfrm>
          <a:off x="7866097" y="1493405"/>
          <a:ext cx="756302" cy="1708667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Ashley Maciaszek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Assistant Dean for Finance and Operations</a:t>
          </a:r>
        </a:p>
      </dsp:txBody>
      <dsp:txXfrm>
        <a:off x="7866097" y="1493405"/>
        <a:ext cx="756302" cy="1708667"/>
      </dsp:txXfrm>
    </dsp:sp>
    <dsp:sp modelId="{1FF4D903-E00F-44E2-8189-259F877D02DA}">
      <dsp:nvSpPr>
        <dsp:cNvPr id="0" name=""/>
        <dsp:cNvSpPr/>
      </dsp:nvSpPr>
      <dsp:spPr>
        <a:xfrm>
          <a:off x="8732776" y="1467955"/>
          <a:ext cx="950949" cy="1644363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rial Narrow" panose="020B0606020202030204" pitchFamily="34" charset="0"/>
            </a:rPr>
            <a:t>Vacant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  <a:latin typeface="Arial Narrow" panose="020B0606020202030204" pitchFamily="34" charset="0"/>
            </a:rPr>
            <a:t>Lead Senior Director of Development</a:t>
          </a:r>
        </a:p>
      </dsp:txBody>
      <dsp:txXfrm>
        <a:off x="8732776" y="1467955"/>
        <a:ext cx="950949" cy="1644363"/>
      </dsp:txXfrm>
    </dsp:sp>
    <dsp:sp modelId="{B1C78D72-F86B-42A2-AC76-CDF4A8F453B4}">
      <dsp:nvSpPr>
        <dsp:cNvPr id="0" name=""/>
        <dsp:cNvSpPr/>
      </dsp:nvSpPr>
      <dsp:spPr>
        <a:xfrm>
          <a:off x="9756321" y="1471187"/>
          <a:ext cx="894164" cy="1619972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rial Narrow" panose="020B0606020202030204" pitchFamily="34" charset="0"/>
            </a:rPr>
            <a:t>Sonya Brown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  <a:latin typeface="Arial Narrow" panose="020B0606020202030204" pitchFamily="34" charset="0"/>
            </a:rPr>
            <a:t>Interim Assistant Dean for Curriculum</a:t>
          </a:r>
        </a:p>
      </dsp:txBody>
      <dsp:txXfrm>
        <a:off x="9756321" y="1471187"/>
        <a:ext cx="894164" cy="16199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ED724-1FF7-CE4C-A5C0-B18A7B367986}">
      <dsp:nvSpPr>
        <dsp:cNvPr id="0" name=""/>
        <dsp:cNvSpPr/>
      </dsp:nvSpPr>
      <dsp:spPr>
        <a:xfrm>
          <a:off x="5283008" y="1020883"/>
          <a:ext cx="1367863" cy="17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91"/>
              </a:lnTo>
              <a:lnTo>
                <a:pt x="1367863" y="173591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bevel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B60DBC-EAB4-4D4F-AFBA-93C26761ACF9}">
      <dsp:nvSpPr>
        <dsp:cNvPr id="0" name=""/>
        <dsp:cNvSpPr/>
      </dsp:nvSpPr>
      <dsp:spPr>
        <a:xfrm>
          <a:off x="3904521" y="1020883"/>
          <a:ext cx="1378486" cy="2070883"/>
        </a:xfrm>
        <a:custGeom>
          <a:avLst/>
          <a:gdLst/>
          <a:ahLst/>
          <a:cxnLst/>
          <a:rect l="0" t="0" r="0" b="0"/>
          <a:pathLst>
            <a:path>
              <a:moveTo>
                <a:pt x="1378486" y="0"/>
              </a:moveTo>
              <a:lnTo>
                <a:pt x="1378486" y="2070883"/>
              </a:lnTo>
              <a:lnTo>
                <a:pt x="0" y="2070883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1F2D6-856B-4017-BB9C-4E1C3DAA32CF}">
      <dsp:nvSpPr>
        <dsp:cNvPr id="0" name=""/>
        <dsp:cNvSpPr/>
      </dsp:nvSpPr>
      <dsp:spPr>
        <a:xfrm>
          <a:off x="3852312" y="1020883"/>
          <a:ext cx="1430696" cy="623223"/>
        </a:xfrm>
        <a:custGeom>
          <a:avLst/>
          <a:gdLst/>
          <a:ahLst/>
          <a:cxnLst/>
          <a:rect l="0" t="0" r="0" b="0"/>
          <a:pathLst>
            <a:path>
              <a:moveTo>
                <a:pt x="1430696" y="0"/>
              </a:moveTo>
              <a:lnTo>
                <a:pt x="1430696" y="623223"/>
              </a:lnTo>
              <a:lnTo>
                <a:pt x="0" y="623223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7DDC9-043F-4ABC-B89C-02DAB03C417F}">
      <dsp:nvSpPr>
        <dsp:cNvPr id="0" name=""/>
        <dsp:cNvSpPr/>
      </dsp:nvSpPr>
      <dsp:spPr>
        <a:xfrm>
          <a:off x="7540312" y="2864354"/>
          <a:ext cx="91440" cy="804894"/>
        </a:xfrm>
        <a:custGeom>
          <a:avLst/>
          <a:gdLst/>
          <a:ahLst/>
          <a:cxnLst/>
          <a:rect l="0" t="0" r="0" b="0"/>
          <a:pathLst>
            <a:path>
              <a:moveTo>
                <a:pt x="87048" y="0"/>
              </a:moveTo>
              <a:lnTo>
                <a:pt x="87048" y="804894"/>
              </a:lnTo>
              <a:lnTo>
                <a:pt x="45720" y="804894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B5E5A1-1D0C-4DB1-8136-D012B2E08400}">
      <dsp:nvSpPr>
        <dsp:cNvPr id="0" name=""/>
        <dsp:cNvSpPr/>
      </dsp:nvSpPr>
      <dsp:spPr>
        <a:xfrm>
          <a:off x="5283008" y="1020883"/>
          <a:ext cx="1461744" cy="1369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9371"/>
              </a:lnTo>
              <a:lnTo>
                <a:pt x="1461744" y="1369371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3CF85-35AE-4D1C-8967-362A15B7FEE7}">
      <dsp:nvSpPr>
        <dsp:cNvPr id="0" name=""/>
        <dsp:cNvSpPr/>
      </dsp:nvSpPr>
      <dsp:spPr>
        <a:xfrm>
          <a:off x="4248526" y="145934"/>
          <a:ext cx="2068964" cy="874949"/>
        </a:xfrm>
        <a:prstGeom prst="rect">
          <a:avLst/>
        </a:prstGeom>
        <a:solidFill>
          <a:schemeClr val="bg1">
            <a:lumMod val="6500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Mylene Culbreath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Vice Dean </a:t>
          </a:r>
          <a:b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endParaRPr lang="en-US" sz="1400" b="1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4248526" y="145934"/>
        <a:ext cx="2068964" cy="874949"/>
      </dsp:txXfrm>
    </dsp:sp>
    <dsp:sp modelId="{DD662505-9301-42FF-A730-B24BD2959F5E}">
      <dsp:nvSpPr>
        <dsp:cNvPr id="0" name=""/>
        <dsp:cNvSpPr/>
      </dsp:nvSpPr>
      <dsp:spPr>
        <a:xfrm>
          <a:off x="6744752" y="1916154"/>
          <a:ext cx="1765217" cy="948200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Ashley Elliott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Strategic Partnerships &amp; Public Engagement</a:t>
          </a:r>
          <a:endParaRPr lang="en-US" sz="1400" kern="1200" dirty="0"/>
        </a:p>
      </dsp:txBody>
      <dsp:txXfrm>
        <a:off x="6744752" y="1916154"/>
        <a:ext cx="1765217" cy="948200"/>
      </dsp:txXfrm>
    </dsp:sp>
    <dsp:sp modelId="{119DF0F3-261F-48F0-B937-A0B2C5B3167F}">
      <dsp:nvSpPr>
        <dsp:cNvPr id="0" name=""/>
        <dsp:cNvSpPr/>
      </dsp:nvSpPr>
      <dsp:spPr>
        <a:xfrm>
          <a:off x="6222487" y="3252794"/>
          <a:ext cx="1363545" cy="832909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rial Narrow" panose="020B0606020202030204" pitchFamily="34" charset="0"/>
            </a:rPr>
            <a:t>D’Asia White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  <a:latin typeface="Arial Narrow" panose="020B0606020202030204" pitchFamily="34" charset="0"/>
            </a:rPr>
            <a:t>Program Coordinator</a:t>
          </a:r>
          <a:endParaRPr lang="en-US" sz="14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222487" y="3252794"/>
        <a:ext cx="1363545" cy="832909"/>
      </dsp:txXfrm>
    </dsp:sp>
    <dsp:sp modelId="{676C1630-C136-41E2-AAFF-C9BB8E33CEE6}">
      <dsp:nvSpPr>
        <dsp:cNvPr id="0" name=""/>
        <dsp:cNvSpPr/>
      </dsp:nvSpPr>
      <dsp:spPr>
        <a:xfrm>
          <a:off x="2138841" y="1215739"/>
          <a:ext cx="1713470" cy="856735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rial Narrow" panose="020B0606020202030204" pitchFamily="34" charset="0"/>
            </a:rPr>
            <a:t>Andre Drummond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  <a:latin typeface="Arial Narrow" panose="020B0606020202030204" pitchFamily="34" charset="0"/>
            </a:rPr>
            <a:t>Associate Director for Engagement</a:t>
          </a:r>
        </a:p>
      </dsp:txBody>
      <dsp:txXfrm>
        <a:off x="2138841" y="1215739"/>
        <a:ext cx="1713470" cy="856735"/>
      </dsp:txXfrm>
    </dsp:sp>
    <dsp:sp modelId="{878E0E25-9399-4B41-BF8E-6472D76553C3}">
      <dsp:nvSpPr>
        <dsp:cNvPr id="0" name=""/>
        <dsp:cNvSpPr/>
      </dsp:nvSpPr>
      <dsp:spPr>
        <a:xfrm>
          <a:off x="2191051" y="2663398"/>
          <a:ext cx="1713470" cy="856735"/>
        </a:xfrm>
        <a:prstGeom prst="rect">
          <a:avLst/>
        </a:pr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rial Narrow" panose="020B0606020202030204" pitchFamily="34" charset="0"/>
            </a:rPr>
            <a:t>Vacant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Arial Narrow" panose="020B0606020202030204" pitchFamily="34" charset="0"/>
            </a:rPr>
            <a:t>Associate Director for Assessment &amp; Evaluation</a:t>
          </a:r>
        </a:p>
      </dsp:txBody>
      <dsp:txXfrm>
        <a:off x="2191051" y="2663398"/>
        <a:ext cx="1713470" cy="856735"/>
      </dsp:txXfrm>
    </dsp:sp>
    <dsp:sp modelId="{942EABE6-E518-7E48-AC0C-A735113B802F}">
      <dsp:nvSpPr>
        <dsp:cNvPr id="0" name=""/>
        <dsp:cNvSpPr/>
      </dsp:nvSpPr>
      <dsp:spPr>
        <a:xfrm>
          <a:off x="6650871" y="926492"/>
          <a:ext cx="2771846" cy="535964"/>
        </a:xfrm>
        <a:prstGeom prst="rect">
          <a:avLst/>
        </a:pr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  <a:latin typeface="Arial Narrow" panose="020B0606020202030204" pitchFamily="34" charset="0"/>
            </a:rPr>
            <a:t>Vacant</a:t>
          </a:r>
          <a:endParaRPr lang="en-US" sz="1400" b="1" kern="1200" dirty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Arial Narrow" panose="020B0606020202030204" pitchFamily="34" charset="0"/>
            </a:rPr>
            <a:t>Executive Assistant to the Vice Dean</a:t>
          </a:r>
        </a:p>
      </dsp:txBody>
      <dsp:txXfrm>
        <a:off x="6650871" y="926492"/>
        <a:ext cx="2771846" cy="5359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B713B-C015-614C-8593-6411DFAE00EB}">
      <dsp:nvSpPr>
        <dsp:cNvPr id="0" name=""/>
        <dsp:cNvSpPr/>
      </dsp:nvSpPr>
      <dsp:spPr>
        <a:xfrm>
          <a:off x="9138448" y="3850799"/>
          <a:ext cx="196259" cy="897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782"/>
              </a:lnTo>
              <a:lnTo>
                <a:pt x="196259" y="897782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68779F-2B4C-487A-8531-BE7BA7A19DD3}">
      <dsp:nvSpPr>
        <dsp:cNvPr id="0" name=""/>
        <dsp:cNvSpPr/>
      </dsp:nvSpPr>
      <dsp:spPr>
        <a:xfrm>
          <a:off x="4163964" y="1703894"/>
          <a:ext cx="4974484" cy="198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130"/>
              </a:lnTo>
              <a:lnTo>
                <a:pt x="4974484" y="106130"/>
              </a:lnTo>
              <a:lnTo>
                <a:pt x="4974484" y="198805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11272-F124-47B5-A173-0FC05A2B2B04}">
      <dsp:nvSpPr>
        <dsp:cNvPr id="0" name=""/>
        <dsp:cNvSpPr/>
      </dsp:nvSpPr>
      <dsp:spPr>
        <a:xfrm>
          <a:off x="7445558" y="3841699"/>
          <a:ext cx="780354" cy="255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63"/>
              </a:lnTo>
              <a:lnTo>
                <a:pt x="780354" y="163063"/>
              </a:lnTo>
              <a:lnTo>
                <a:pt x="780354" y="255738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495BC42E-5FFF-4716-8C25-165CA383B47A}">
      <dsp:nvSpPr>
        <dsp:cNvPr id="0" name=""/>
        <dsp:cNvSpPr/>
      </dsp:nvSpPr>
      <dsp:spPr>
        <a:xfrm>
          <a:off x="6510816" y="3841699"/>
          <a:ext cx="934741" cy="264031"/>
        </a:xfrm>
        <a:custGeom>
          <a:avLst/>
          <a:gdLst/>
          <a:ahLst/>
          <a:cxnLst/>
          <a:rect l="0" t="0" r="0" b="0"/>
          <a:pathLst>
            <a:path>
              <a:moveTo>
                <a:pt x="934741" y="0"/>
              </a:moveTo>
              <a:lnTo>
                <a:pt x="934741" y="171356"/>
              </a:lnTo>
              <a:lnTo>
                <a:pt x="0" y="171356"/>
              </a:lnTo>
              <a:lnTo>
                <a:pt x="0" y="264031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C8B61415-7A66-4AA0-937C-E679D8BD1C65}">
      <dsp:nvSpPr>
        <dsp:cNvPr id="0" name=""/>
        <dsp:cNvSpPr/>
      </dsp:nvSpPr>
      <dsp:spPr>
        <a:xfrm>
          <a:off x="4163964" y="1703894"/>
          <a:ext cx="3281594" cy="231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778"/>
              </a:lnTo>
              <a:lnTo>
                <a:pt x="3281594" y="138778"/>
              </a:lnTo>
              <a:lnTo>
                <a:pt x="3281594" y="231453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9A35F20D-D193-4216-805C-6397F25A3BA8}">
      <dsp:nvSpPr>
        <dsp:cNvPr id="0" name=""/>
        <dsp:cNvSpPr/>
      </dsp:nvSpPr>
      <dsp:spPr>
        <a:xfrm>
          <a:off x="4163964" y="1703894"/>
          <a:ext cx="1564128" cy="222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330"/>
              </a:lnTo>
              <a:lnTo>
                <a:pt x="1564128" y="129330"/>
              </a:lnTo>
              <a:lnTo>
                <a:pt x="1564128" y="222005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06B6C-F188-45C9-BBEE-EA8FBCB0E9C9}">
      <dsp:nvSpPr>
        <dsp:cNvPr id="0" name=""/>
        <dsp:cNvSpPr/>
      </dsp:nvSpPr>
      <dsp:spPr>
        <a:xfrm>
          <a:off x="1878480" y="3897171"/>
          <a:ext cx="2838299" cy="398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548"/>
              </a:lnTo>
              <a:lnTo>
                <a:pt x="2838299" y="305548"/>
              </a:lnTo>
              <a:lnTo>
                <a:pt x="2838299" y="398223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70079F-1D99-47DA-AF8C-0919C5DF1D93}">
      <dsp:nvSpPr>
        <dsp:cNvPr id="0" name=""/>
        <dsp:cNvSpPr/>
      </dsp:nvSpPr>
      <dsp:spPr>
        <a:xfrm>
          <a:off x="1878480" y="3897171"/>
          <a:ext cx="1512407" cy="341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385"/>
              </a:lnTo>
              <a:lnTo>
                <a:pt x="1512407" y="248385"/>
              </a:lnTo>
              <a:lnTo>
                <a:pt x="1512407" y="341060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D3D12-7799-4619-B145-F37D73B603BE}">
      <dsp:nvSpPr>
        <dsp:cNvPr id="0" name=""/>
        <dsp:cNvSpPr/>
      </dsp:nvSpPr>
      <dsp:spPr>
        <a:xfrm>
          <a:off x="1878480" y="3897171"/>
          <a:ext cx="152450" cy="338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834"/>
              </a:lnTo>
              <a:lnTo>
                <a:pt x="152450" y="245834"/>
              </a:lnTo>
              <a:lnTo>
                <a:pt x="152450" y="338509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dash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8A62EA92-48B6-4EA2-A440-2D4FAB4D9EFA}">
      <dsp:nvSpPr>
        <dsp:cNvPr id="0" name=""/>
        <dsp:cNvSpPr/>
      </dsp:nvSpPr>
      <dsp:spPr>
        <a:xfrm>
          <a:off x="646553" y="3897171"/>
          <a:ext cx="1231926" cy="338509"/>
        </a:xfrm>
        <a:custGeom>
          <a:avLst/>
          <a:gdLst/>
          <a:ahLst/>
          <a:cxnLst/>
          <a:rect l="0" t="0" r="0" b="0"/>
          <a:pathLst>
            <a:path>
              <a:moveTo>
                <a:pt x="1231926" y="0"/>
              </a:moveTo>
              <a:lnTo>
                <a:pt x="1231926" y="245834"/>
              </a:lnTo>
              <a:lnTo>
                <a:pt x="0" y="245834"/>
              </a:lnTo>
              <a:lnTo>
                <a:pt x="0" y="338509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30D484-7C06-4C0E-BEA8-90CB23B2F460}">
      <dsp:nvSpPr>
        <dsp:cNvPr id="0" name=""/>
        <dsp:cNvSpPr/>
      </dsp:nvSpPr>
      <dsp:spPr>
        <a:xfrm>
          <a:off x="1878480" y="1703894"/>
          <a:ext cx="2285484" cy="194149"/>
        </a:xfrm>
        <a:custGeom>
          <a:avLst/>
          <a:gdLst/>
          <a:ahLst/>
          <a:cxnLst/>
          <a:rect l="0" t="0" r="0" b="0"/>
          <a:pathLst>
            <a:path>
              <a:moveTo>
                <a:pt x="2285484" y="0"/>
              </a:moveTo>
              <a:lnTo>
                <a:pt x="2285484" y="101474"/>
              </a:lnTo>
              <a:lnTo>
                <a:pt x="0" y="101474"/>
              </a:lnTo>
              <a:lnTo>
                <a:pt x="0" y="194149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FEE7E378-F3AA-4376-A9A2-801529029A49}">
      <dsp:nvSpPr>
        <dsp:cNvPr id="0" name=""/>
        <dsp:cNvSpPr/>
      </dsp:nvSpPr>
      <dsp:spPr>
        <a:xfrm>
          <a:off x="4033464" y="1703894"/>
          <a:ext cx="91440" cy="230522"/>
        </a:xfrm>
        <a:custGeom>
          <a:avLst/>
          <a:gdLst/>
          <a:ahLst/>
          <a:cxnLst/>
          <a:rect l="0" t="0" r="0" b="0"/>
          <a:pathLst>
            <a:path>
              <a:moveTo>
                <a:pt x="130499" y="0"/>
              </a:moveTo>
              <a:lnTo>
                <a:pt x="130499" y="137847"/>
              </a:lnTo>
              <a:lnTo>
                <a:pt x="45720" y="137847"/>
              </a:lnTo>
              <a:lnTo>
                <a:pt x="45720" y="230522"/>
              </a:lnTo>
            </a:path>
          </a:pathLst>
        </a:custGeom>
        <a:noFill/>
        <a:ln w="3175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B09D5-E526-4E1C-83A4-100F59B96F08}">
      <dsp:nvSpPr>
        <dsp:cNvPr id="0" name=""/>
        <dsp:cNvSpPr/>
      </dsp:nvSpPr>
      <dsp:spPr>
        <a:xfrm>
          <a:off x="2342967" y="684134"/>
          <a:ext cx="3641994" cy="1019760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Christy Friend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n w="6350">
                <a:noFill/>
              </a:ln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Senior Associate Dean for Undergraduate Studies</a:t>
          </a:r>
          <a:endParaRPr lang="en-US" sz="1400" b="1" kern="1200" dirty="0">
            <a:ln w="6350">
              <a:noFill/>
            </a:ln>
            <a:solidFill>
              <a:sysClr val="windowText" lastClr="000000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2342967" y="684134"/>
        <a:ext cx="3641994" cy="1019760"/>
      </dsp:txXfrm>
    </dsp:sp>
    <dsp:sp modelId="{387B1394-6A26-407B-97C7-176DDD91F1E8}">
      <dsp:nvSpPr>
        <dsp:cNvPr id="0" name=""/>
        <dsp:cNvSpPr/>
      </dsp:nvSpPr>
      <dsp:spPr>
        <a:xfrm>
          <a:off x="3363481" y="1934417"/>
          <a:ext cx="1431404" cy="1893936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n w="6350">
                <a:noFill/>
              </a:ln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Hazel Cooper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n w="6350">
                <a:noFill/>
              </a:ln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Office Manager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ln w="6350">
              <a:noFill/>
            </a:ln>
            <a:solidFill>
              <a:sysClr val="windowText" lastClr="000000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3363481" y="1934417"/>
        <a:ext cx="1431404" cy="1893936"/>
      </dsp:txXfrm>
    </dsp:sp>
    <dsp:sp modelId="{1CBFAFB1-25E7-4E6E-8A63-5B12FFE906B8}">
      <dsp:nvSpPr>
        <dsp:cNvPr id="0" name=""/>
        <dsp:cNvSpPr/>
      </dsp:nvSpPr>
      <dsp:spPr>
        <a:xfrm>
          <a:off x="1117163" y="1898044"/>
          <a:ext cx="1522632" cy="1999127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Nora Dragovic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for Students, Sci/Math</a:t>
          </a:r>
        </a:p>
      </dsp:txBody>
      <dsp:txXfrm>
        <a:off x="1117163" y="1898044"/>
        <a:ext cx="1522632" cy="1999127"/>
      </dsp:txXfrm>
    </dsp:sp>
    <dsp:sp modelId="{553D193A-1DD5-4CF3-B320-315C59EAD039}">
      <dsp:nvSpPr>
        <dsp:cNvPr id="0" name=""/>
        <dsp:cNvSpPr/>
      </dsp:nvSpPr>
      <dsp:spPr>
        <a:xfrm>
          <a:off x="0" y="4235681"/>
          <a:ext cx="1293107" cy="1537791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Travis Gardner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Acad Advisor for Undeclared Stud</a:t>
          </a:r>
        </a:p>
      </dsp:txBody>
      <dsp:txXfrm>
        <a:off x="0" y="4235681"/>
        <a:ext cx="1293107" cy="1537791"/>
      </dsp:txXfrm>
    </dsp:sp>
    <dsp:sp modelId="{3D6DDEEF-2301-4B21-A83B-E868273E5AE9}">
      <dsp:nvSpPr>
        <dsp:cNvPr id="0" name=""/>
        <dsp:cNvSpPr/>
      </dsp:nvSpPr>
      <dsp:spPr>
        <a:xfrm>
          <a:off x="1370113" y="4235681"/>
          <a:ext cx="1321633" cy="1537791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Alexis Mynio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Acad Advisor for Undeclared Stud</a:t>
          </a:r>
        </a:p>
      </dsp:txBody>
      <dsp:txXfrm>
        <a:off x="1370113" y="4235681"/>
        <a:ext cx="1321633" cy="1537791"/>
      </dsp:txXfrm>
    </dsp:sp>
    <dsp:sp modelId="{2F158894-7617-4CAC-A707-FCA0E2A3DA2B}">
      <dsp:nvSpPr>
        <dsp:cNvPr id="0" name=""/>
        <dsp:cNvSpPr/>
      </dsp:nvSpPr>
      <dsp:spPr>
        <a:xfrm>
          <a:off x="2756619" y="4238232"/>
          <a:ext cx="1268535" cy="1535240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150000"/>
            </a:lnSpc>
            <a:spcBef>
              <a:spcPts val="0"/>
            </a:spcBef>
            <a:spcAft>
              <a:spcPts val="0"/>
            </a:spcAft>
            <a:buNone/>
          </a:pPr>
          <a:r>
            <a:rPr lang="en-US" sz="13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Jennifer </a:t>
          </a:r>
          <a:r>
            <a:rPr lang="en-US" sz="1300" b="1" kern="1200" dirty="0" err="1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Leist</a:t>
          </a:r>
          <a:br>
            <a:rPr lang="en-US" sz="13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3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Dean's Advisor</a:t>
          </a:r>
        </a:p>
      </dsp:txBody>
      <dsp:txXfrm>
        <a:off x="2756619" y="4238232"/>
        <a:ext cx="1268535" cy="1535240"/>
      </dsp:txXfrm>
    </dsp:sp>
    <dsp:sp modelId="{CFB95490-9473-43D2-AE01-7F5EF2B222EA}">
      <dsp:nvSpPr>
        <dsp:cNvPr id="0" name=""/>
        <dsp:cNvSpPr/>
      </dsp:nvSpPr>
      <dsp:spPr>
        <a:xfrm>
          <a:off x="4101545" y="4295395"/>
          <a:ext cx="1230467" cy="1478077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Anna </a:t>
          </a:r>
          <a:r>
            <a:rPr lang="en-US" sz="1300" b="1" kern="1200" dirty="0" err="1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Stiglbauer</a:t>
          </a:r>
          <a:endParaRPr lang="en-US" sz="1300" b="1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Dean’s Advisor</a:t>
          </a:r>
        </a:p>
      </dsp:txBody>
      <dsp:txXfrm>
        <a:off x="4101545" y="4295395"/>
        <a:ext cx="1230467" cy="1478077"/>
      </dsp:txXfrm>
    </dsp:sp>
    <dsp:sp modelId="{239D8FE6-A59D-4CF7-99E8-D7123DD775B1}">
      <dsp:nvSpPr>
        <dsp:cNvPr id="0" name=""/>
        <dsp:cNvSpPr/>
      </dsp:nvSpPr>
      <dsp:spPr>
        <a:xfrm>
          <a:off x="4936141" y="1925899"/>
          <a:ext cx="1583903" cy="1892074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Alison Hogue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for Recruitment and Retention</a:t>
          </a:r>
        </a:p>
      </dsp:txBody>
      <dsp:txXfrm>
        <a:off x="4936141" y="1925899"/>
        <a:ext cx="1583903" cy="1892074"/>
      </dsp:txXfrm>
    </dsp:sp>
    <dsp:sp modelId="{A5BF501B-F6DA-4521-A800-19B5EAA58843}">
      <dsp:nvSpPr>
        <dsp:cNvPr id="0" name=""/>
        <dsp:cNvSpPr/>
      </dsp:nvSpPr>
      <dsp:spPr>
        <a:xfrm>
          <a:off x="6632212" y="1935348"/>
          <a:ext cx="1626693" cy="1906350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Dawn Hiller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for Students, Arts, Hum &amp; SS</a:t>
          </a:r>
        </a:p>
      </dsp:txBody>
      <dsp:txXfrm>
        <a:off x="6632212" y="1935348"/>
        <a:ext cx="1626693" cy="1906350"/>
      </dsp:txXfrm>
    </dsp:sp>
    <dsp:sp modelId="{96FC3020-CE48-4580-8180-46F87F140649}">
      <dsp:nvSpPr>
        <dsp:cNvPr id="0" name=""/>
        <dsp:cNvSpPr/>
      </dsp:nvSpPr>
      <dsp:spPr>
        <a:xfrm>
          <a:off x="5749500" y="4105730"/>
          <a:ext cx="1522632" cy="1532936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Doug Roberts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Acad Mgr &amp; Dean's Advisor</a:t>
          </a:r>
        </a:p>
      </dsp:txBody>
      <dsp:txXfrm>
        <a:off x="5749500" y="4105730"/>
        <a:ext cx="1522632" cy="1532936"/>
      </dsp:txXfrm>
    </dsp:sp>
    <dsp:sp modelId="{83F7092C-E32E-4DB1-9F2E-063BAF2BA3FC}">
      <dsp:nvSpPr>
        <dsp:cNvPr id="0" name=""/>
        <dsp:cNvSpPr/>
      </dsp:nvSpPr>
      <dsp:spPr>
        <a:xfrm>
          <a:off x="7464597" y="4097438"/>
          <a:ext cx="1522632" cy="1532936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Michael Davis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Acad Mgr &amp; Dean's Advisor</a:t>
          </a:r>
        </a:p>
      </dsp:txBody>
      <dsp:txXfrm>
        <a:off x="7464597" y="4097438"/>
        <a:ext cx="1522632" cy="1532936"/>
      </dsp:txXfrm>
    </dsp:sp>
    <dsp:sp modelId="{D6B9DA2B-DCC8-4DF7-BCF4-5D66747F74BC}">
      <dsp:nvSpPr>
        <dsp:cNvPr id="0" name=""/>
        <dsp:cNvSpPr/>
      </dsp:nvSpPr>
      <dsp:spPr>
        <a:xfrm>
          <a:off x="8395883" y="1902700"/>
          <a:ext cx="1485129" cy="1948098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Arial Narrow" panose="020B0606020202030204" pitchFamily="34" charset="0"/>
            </a:rPr>
            <a:t>Ashley Byrd-White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chemeClr val="tx1"/>
              </a:solidFill>
              <a:latin typeface="Arial Narrow" panose="020B0606020202030204" pitchFamily="34" charset="0"/>
            </a:rPr>
            <a:t>Director for Experiential Learning</a:t>
          </a:r>
        </a:p>
      </dsp:txBody>
      <dsp:txXfrm>
        <a:off x="8395883" y="1902700"/>
        <a:ext cx="1485129" cy="1948098"/>
      </dsp:txXfrm>
    </dsp:sp>
    <dsp:sp modelId="{36FF0775-69FF-5642-B20A-0495B1DEBCB3}">
      <dsp:nvSpPr>
        <dsp:cNvPr id="0" name=""/>
        <dsp:cNvSpPr/>
      </dsp:nvSpPr>
      <dsp:spPr>
        <a:xfrm>
          <a:off x="9334707" y="3946854"/>
          <a:ext cx="1092620" cy="1603453"/>
        </a:xfrm>
        <a:prstGeom prst="rect">
          <a:avLst/>
        </a:pr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Arial Narrow" panose="020B0606020202030204" pitchFamily="34" charset="0"/>
            </a:rPr>
            <a:t>Vacant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Arial Narrow" panose="020B0606020202030204" pitchFamily="34" charset="0"/>
            </a:rPr>
            <a:t>Admin Coordinator  Study Abroad Liaison</a:t>
          </a:r>
        </a:p>
      </dsp:txBody>
      <dsp:txXfrm>
        <a:off x="9334707" y="3946854"/>
        <a:ext cx="1092620" cy="16034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7A8D5-55E8-4571-A29F-35DEA0E54F05}">
      <dsp:nvSpPr>
        <dsp:cNvPr id="0" name=""/>
        <dsp:cNvSpPr/>
      </dsp:nvSpPr>
      <dsp:spPr>
        <a:xfrm>
          <a:off x="6761263" y="3772249"/>
          <a:ext cx="917602" cy="1103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3662"/>
              </a:lnTo>
              <a:lnTo>
                <a:pt x="917602" y="1103662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D7CF0-D8D7-4C85-9272-1A2C1A8A7469}">
      <dsp:nvSpPr>
        <dsp:cNvPr id="0" name=""/>
        <dsp:cNvSpPr/>
      </dsp:nvSpPr>
      <dsp:spPr>
        <a:xfrm>
          <a:off x="5050698" y="1904412"/>
          <a:ext cx="2482980" cy="524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584"/>
              </a:lnTo>
              <a:lnTo>
                <a:pt x="2482980" y="133584"/>
              </a:lnTo>
              <a:lnTo>
                <a:pt x="2482980" y="524399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9994B-CE79-4A2E-8805-DBE0D7324581}">
      <dsp:nvSpPr>
        <dsp:cNvPr id="0" name=""/>
        <dsp:cNvSpPr/>
      </dsp:nvSpPr>
      <dsp:spPr>
        <a:xfrm>
          <a:off x="4937864" y="1904412"/>
          <a:ext cx="112833" cy="481652"/>
        </a:xfrm>
        <a:custGeom>
          <a:avLst/>
          <a:gdLst/>
          <a:ahLst/>
          <a:cxnLst/>
          <a:rect l="0" t="0" r="0" b="0"/>
          <a:pathLst>
            <a:path>
              <a:moveTo>
                <a:pt x="112833" y="0"/>
              </a:moveTo>
              <a:lnTo>
                <a:pt x="112833" y="90836"/>
              </a:lnTo>
              <a:lnTo>
                <a:pt x="0" y="90836"/>
              </a:lnTo>
              <a:lnTo>
                <a:pt x="0" y="481652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CFC03-1D54-40EE-BD71-CE8B0614A1FA}">
      <dsp:nvSpPr>
        <dsp:cNvPr id="0" name=""/>
        <dsp:cNvSpPr/>
      </dsp:nvSpPr>
      <dsp:spPr>
        <a:xfrm>
          <a:off x="1857080" y="3972161"/>
          <a:ext cx="365025" cy="971390"/>
        </a:xfrm>
        <a:custGeom>
          <a:avLst/>
          <a:gdLst/>
          <a:ahLst/>
          <a:cxnLst/>
          <a:rect l="0" t="0" r="0" b="0"/>
          <a:pathLst>
            <a:path>
              <a:moveTo>
                <a:pt x="365025" y="0"/>
              </a:moveTo>
              <a:lnTo>
                <a:pt x="365025" y="971390"/>
              </a:lnTo>
              <a:lnTo>
                <a:pt x="0" y="971390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BD62D6-FA8A-4427-AB46-C03356AD1864}">
      <dsp:nvSpPr>
        <dsp:cNvPr id="0" name=""/>
        <dsp:cNvSpPr/>
      </dsp:nvSpPr>
      <dsp:spPr>
        <a:xfrm>
          <a:off x="2222106" y="1904412"/>
          <a:ext cx="2828591" cy="524455"/>
        </a:xfrm>
        <a:custGeom>
          <a:avLst/>
          <a:gdLst/>
          <a:ahLst/>
          <a:cxnLst/>
          <a:rect l="0" t="0" r="0" b="0"/>
          <a:pathLst>
            <a:path>
              <a:moveTo>
                <a:pt x="2828591" y="0"/>
              </a:moveTo>
              <a:lnTo>
                <a:pt x="2828591" y="133640"/>
              </a:lnTo>
              <a:lnTo>
                <a:pt x="0" y="133640"/>
              </a:lnTo>
              <a:lnTo>
                <a:pt x="0" y="524455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B09D5-E526-4E1C-83A4-100F59B96F08}">
      <dsp:nvSpPr>
        <dsp:cNvPr id="0" name=""/>
        <dsp:cNvSpPr/>
      </dsp:nvSpPr>
      <dsp:spPr>
        <a:xfrm>
          <a:off x="2907056" y="699175"/>
          <a:ext cx="4287282" cy="1205237"/>
        </a:xfrm>
        <a:prstGeom prst="rect">
          <a:avLst/>
        </a:prstGeom>
        <a:solidFill>
          <a:schemeClr val="bg1">
            <a:lumMod val="75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Sonya Brown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n w="6350">
                <a:noFill/>
              </a:ln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Interim Assistant Dean for Curriculum</a:t>
          </a:r>
        </a:p>
      </dsp:txBody>
      <dsp:txXfrm>
        <a:off x="2907056" y="699175"/>
        <a:ext cx="4287282" cy="1205237"/>
      </dsp:txXfrm>
    </dsp:sp>
    <dsp:sp modelId="{55C148C3-A03C-4C27-8848-7D851B8A7855}">
      <dsp:nvSpPr>
        <dsp:cNvPr id="0" name=""/>
        <dsp:cNvSpPr/>
      </dsp:nvSpPr>
      <dsp:spPr>
        <a:xfrm>
          <a:off x="1349024" y="2428868"/>
          <a:ext cx="1746163" cy="154329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Lydia Frass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Distributed Learning and Summer Sessions</a:t>
          </a:r>
        </a:p>
      </dsp:txBody>
      <dsp:txXfrm>
        <a:off x="1349024" y="2428868"/>
        <a:ext cx="1746163" cy="1543292"/>
      </dsp:txXfrm>
    </dsp:sp>
    <dsp:sp modelId="{6A344454-DF33-A14C-B9E4-43216650E7F1}">
      <dsp:nvSpPr>
        <dsp:cNvPr id="0" name=""/>
        <dsp:cNvSpPr/>
      </dsp:nvSpPr>
      <dsp:spPr>
        <a:xfrm>
          <a:off x="0" y="4214708"/>
          <a:ext cx="1857080" cy="1457685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Amanda Atkinson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Administrative Coordinator Curriculum Management and Data Analytics</a:t>
          </a:r>
        </a:p>
      </dsp:txBody>
      <dsp:txXfrm>
        <a:off x="0" y="4214708"/>
        <a:ext cx="1857080" cy="1457685"/>
      </dsp:txXfrm>
    </dsp:sp>
    <dsp:sp modelId="{80DCBE5E-36E6-4B43-9AD0-F802B6FE1A54}">
      <dsp:nvSpPr>
        <dsp:cNvPr id="0" name=""/>
        <dsp:cNvSpPr/>
      </dsp:nvSpPr>
      <dsp:spPr>
        <a:xfrm>
          <a:off x="4023653" y="2386064"/>
          <a:ext cx="1828420" cy="1444267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Christeen Stephens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Curriculum and Courses</a:t>
          </a:r>
        </a:p>
      </dsp:txBody>
      <dsp:txXfrm>
        <a:off x="4023653" y="2386064"/>
        <a:ext cx="1828420" cy="1444267"/>
      </dsp:txXfrm>
    </dsp:sp>
    <dsp:sp modelId="{9DB605BC-DCEB-4179-9A02-282D9CB226C4}">
      <dsp:nvSpPr>
        <dsp:cNvPr id="0" name=""/>
        <dsp:cNvSpPr/>
      </dsp:nvSpPr>
      <dsp:spPr>
        <a:xfrm>
          <a:off x="6568159" y="2428812"/>
          <a:ext cx="1931037" cy="1343437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Karen Thompson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Academic Planning</a:t>
          </a:r>
        </a:p>
      </dsp:txBody>
      <dsp:txXfrm>
        <a:off x="6568159" y="2428812"/>
        <a:ext cx="1931037" cy="1343437"/>
      </dsp:txXfrm>
    </dsp:sp>
    <dsp:sp modelId="{B7706437-FFA6-40E2-B0B9-FBE317B88029}">
      <dsp:nvSpPr>
        <dsp:cNvPr id="0" name=""/>
        <dsp:cNvSpPr/>
      </dsp:nvSpPr>
      <dsp:spPr>
        <a:xfrm>
          <a:off x="7678866" y="4256898"/>
          <a:ext cx="1791684" cy="1238028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Vacant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Academic Program Assessment and Data Analytics Manager</a:t>
          </a:r>
        </a:p>
      </dsp:txBody>
      <dsp:txXfrm>
        <a:off x="7678866" y="4256898"/>
        <a:ext cx="1791684" cy="12380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7F00A-6D79-4D49-92F7-094FBFC4F8FC}">
      <dsp:nvSpPr>
        <dsp:cNvPr id="0" name=""/>
        <dsp:cNvSpPr/>
      </dsp:nvSpPr>
      <dsp:spPr>
        <a:xfrm>
          <a:off x="5079226" y="2299563"/>
          <a:ext cx="2497135" cy="628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065"/>
              </a:lnTo>
              <a:lnTo>
                <a:pt x="2497135" y="443065"/>
              </a:lnTo>
              <a:lnTo>
                <a:pt x="2497135" y="628721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6EE48-A1AB-46A8-BE0C-B69955716F59}">
      <dsp:nvSpPr>
        <dsp:cNvPr id="0" name=""/>
        <dsp:cNvSpPr/>
      </dsp:nvSpPr>
      <dsp:spPr>
        <a:xfrm>
          <a:off x="5079226" y="2299563"/>
          <a:ext cx="1023030" cy="623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725"/>
              </a:lnTo>
              <a:lnTo>
                <a:pt x="1023030" y="437725"/>
              </a:lnTo>
              <a:lnTo>
                <a:pt x="1023030" y="623382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4DB6F-8C61-4D28-B7CE-CE6487009599}">
      <dsp:nvSpPr>
        <dsp:cNvPr id="0" name=""/>
        <dsp:cNvSpPr/>
      </dsp:nvSpPr>
      <dsp:spPr>
        <a:xfrm>
          <a:off x="4622820" y="2299563"/>
          <a:ext cx="456405" cy="629004"/>
        </a:xfrm>
        <a:custGeom>
          <a:avLst/>
          <a:gdLst/>
          <a:ahLst/>
          <a:cxnLst/>
          <a:rect l="0" t="0" r="0" b="0"/>
          <a:pathLst>
            <a:path>
              <a:moveTo>
                <a:pt x="456405" y="0"/>
              </a:moveTo>
              <a:lnTo>
                <a:pt x="456405" y="443348"/>
              </a:lnTo>
              <a:lnTo>
                <a:pt x="0" y="443348"/>
              </a:lnTo>
              <a:lnTo>
                <a:pt x="0" y="629004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81CB87-69FF-4F3E-9A8D-7A46F842C635}">
      <dsp:nvSpPr>
        <dsp:cNvPr id="0" name=""/>
        <dsp:cNvSpPr/>
      </dsp:nvSpPr>
      <dsp:spPr>
        <a:xfrm>
          <a:off x="3149767" y="2299563"/>
          <a:ext cx="1929459" cy="636599"/>
        </a:xfrm>
        <a:custGeom>
          <a:avLst/>
          <a:gdLst/>
          <a:ahLst/>
          <a:cxnLst/>
          <a:rect l="0" t="0" r="0" b="0"/>
          <a:pathLst>
            <a:path>
              <a:moveTo>
                <a:pt x="1929459" y="0"/>
              </a:moveTo>
              <a:lnTo>
                <a:pt x="1929459" y="450942"/>
              </a:lnTo>
              <a:lnTo>
                <a:pt x="0" y="450942"/>
              </a:lnTo>
              <a:lnTo>
                <a:pt x="0" y="636599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3D2FC-5219-443F-9477-FF72FDCEDCE5}">
      <dsp:nvSpPr>
        <dsp:cNvPr id="0" name=""/>
        <dsp:cNvSpPr/>
      </dsp:nvSpPr>
      <dsp:spPr>
        <a:xfrm>
          <a:off x="1561766" y="2299563"/>
          <a:ext cx="3517460" cy="638473"/>
        </a:xfrm>
        <a:custGeom>
          <a:avLst/>
          <a:gdLst/>
          <a:ahLst/>
          <a:cxnLst/>
          <a:rect l="0" t="0" r="0" b="0"/>
          <a:pathLst>
            <a:path>
              <a:moveTo>
                <a:pt x="3517460" y="0"/>
              </a:moveTo>
              <a:lnTo>
                <a:pt x="3517460" y="452816"/>
              </a:lnTo>
              <a:lnTo>
                <a:pt x="0" y="452816"/>
              </a:lnTo>
              <a:lnTo>
                <a:pt x="0" y="638473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EB5D79-8EDF-497E-8F13-D449DA4CE50A}">
      <dsp:nvSpPr>
        <dsp:cNvPr id="0" name=""/>
        <dsp:cNvSpPr/>
      </dsp:nvSpPr>
      <dsp:spPr>
        <a:xfrm>
          <a:off x="3491013" y="1270689"/>
          <a:ext cx="1588213" cy="340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749"/>
              </a:lnTo>
              <a:lnTo>
                <a:pt x="1588213" y="154749"/>
              </a:lnTo>
              <a:lnTo>
                <a:pt x="1588213" y="340405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77A15-F382-47CF-B673-0B3757F790A0}">
      <dsp:nvSpPr>
        <dsp:cNvPr id="0" name=""/>
        <dsp:cNvSpPr/>
      </dsp:nvSpPr>
      <dsp:spPr>
        <a:xfrm>
          <a:off x="1341188" y="1270689"/>
          <a:ext cx="2149824" cy="350510"/>
        </a:xfrm>
        <a:custGeom>
          <a:avLst/>
          <a:gdLst/>
          <a:ahLst/>
          <a:cxnLst/>
          <a:rect l="0" t="0" r="0" b="0"/>
          <a:pathLst>
            <a:path>
              <a:moveTo>
                <a:pt x="2149824" y="0"/>
              </a:moveTo>
              <a:lnTo>
                <a:pt x="2149824" y="164854"/>
              </a:lnTo>
              <a:lnTo>
                <a:pt x="0" y="164854"/>
              </a:lnTo>
              <a:lnTo>
                <a:pt x="0" y="350510"/>
              </a:lnTo>
            </a:path>
          </a:pathLst>
        </a:custGeom>
        <a:noFill/>
        <a:ln w="9525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3CF85-35AE-4D1C-8967-362A15B7FEE7}">
      <dsp:nvSpPr>
        <dsp:cNvPr id="0" name=""/>
        <dsp:cNvSpPr/>
      </dsp:nvSpPr>
      <dsp:spPr>
        <a:xfrm>
          <a:off x="2013876" y="436737"/>
          <a:ext cx="2954274" cy="833952"/>
        </a:xfrm>
        <a:prstGeom prst="rect">
          <a:avLst/>
        </a:prstGeom>
        <a:solidFill>
          <a:schemeClr val="bg1">
            <a:lumMod val="65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Jeff Twiss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Associate Dean </a:t>
          </a:r>
          <a:b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for Research and Graduate Studies</a:t>
          </a:r>
          <a:endParaRPr lang="en-US" sz="1400" b="1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2013876" y="436737"/>
        <a:ext cx="2954274" cy="833952"/>
      </dsp:txXfrm>
    </dsp:sp>
    <dsp:sp modelId="{FC4F8789-513C-4BCD-9B0F-5E1F1BC55641}">
      <dsp:nvSpPr>
        <dsp:cNvPr id="0" name=""/>
        <dsp:cNvSpPr/>
      </dsp:nvSpPr>
      <dsp:spPr>
        <a:xfrm>
          <a:off x="572464" y="1621200"/>
          <a:ext cx="1537449" cy="751635"/>
        </a:xfrm>
        <a:prstGeom prst="rect">
          <a:avLst/>
        </a:pr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Allen Frye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Mechanical Prototype Facility </a:t>
          </a:r>
        </a:p>
      </dsp:txBody>
      <dsp:txXfrm>
        <a:off x="572464" y="1621200"/>
        <a:ext cx="1537449" cy="751635"/>
      </dsp:txXfrm>
    </dsp:sp>
    <dsp:sp modelId="{5ACABF00-6F56-403C-9D85-046594F36215}">
      <dsp:nvSpPr>
        <dsp:cNvPr id="0" name=""/>
        <dsp:cNvSpPr/>
      </dsp:nvSpPr>
      <dsp:spPr>
        <a:xfrm>
          <a:off x="3995124" y="1611095"/>
          <a:ext cx="2168204" cy="688467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ln w="6350">
                <a:noFill/>
              </a:ln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Alysia Bridgman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1400" b="0" kern="1200" dirty="0">
              <a:ln w="6350">
                <a:noFill/>
              </a:ln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 Assistant Dean for Research and Grants Operations</a:t>
          </a:r>
          <a:endParaRPr lang="en-US" sz="1400" b="0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3995124" y="1611095"/>
        <a:ext cx="2168204" cy="688467"/>
      </dsp:txXfrm>
    </dsp:sp>
    <dsp:sp modelId="{14396070-2F02-4E50-95FF-E545F5AA404F}">
      <dsp:nvSpPr>
        <dsp:cNvPr id="0" name=""/>
        <dsp:cNvSpPr/>
      </dsp:nvSpPr>
      <dsp:spPr>
        <a:xfrm>
          <a:off x="865642" y="2938036"/>
          <a:ext cx="1392248" cy="1145218"/>
        </a:xfrm>
        <a:prstGeom prst="rect">
          <a:avLst/>
        </a:pr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4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Vacant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400"/>
            </a:spcAft>
            <a:buNone/>
          </a:pP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Pre-Award Grants Manager</a:t>
          </a:r>
        </a:p>
      </dsp:txBody>
      <dsp:txXfrm>
        <a:off x="865642" y="2938036"/>
        <a:ext cx="1392248" cy="1145218"/>
      </dsp:txXfrm>
    </dsp:sp>
    <dsp:sp modelId="{ACFB725E-39FC-4CDA-9CEF-C3A3E4EE452B}">
      <dsp:nvSpPr>
        <dsp:cNvPr id="0" name=""/>
        <dsp:cNvSpPr/>
      </dsp:nvSpPr>
      <dsp:spPr>
        <a:xfrm>
          <a:off x="2477920" y="2936162"/>
          <a:ext cx="1343694" cy="1131321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Alicia Stoll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Grants Manager</a:t>
          </a:r>
        </a:p>
      </dsp:txBody>
      <dsp:txXfrm>
        <a:off x="2477920" y="2936162"/>
        <a:ext cx="1343694" cy="1131321"/>
      </dsp:txXfrm>
    </dsp:sp>
    <dsp:sp modelId="{E7E1AE41-0655-414F-BBDB-3305C0DA7407}">
      <dsp:nvSpPr>
        <dsp:cNvPr id="0" name=""/>
        <dsp:cNvSpPr/>
      </dsp:nvSpPr>
      <dsp:spPr>
        <a:xfrm>
          <a:off x="3950973" y="2928567"/>
          <a:ext cx="1343694" cy="1131321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Wade Luther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Grants Manager</a:t>
          </a:r>
        </a:p>
      </dsp:txBody>
      <dsp:txXfrm>
        <a:off x="3950973" y="2928567"/>
        <a:ext cx="1343694" cy="1131321"/>
      </dsp:txXfrm>
    </dsp:sp>
    <dsp:sp modelId="{A493BBB5-060C-4E17-85B5-4EBC3DC50874}">
      <dsp:nvSpPr>
        <dsp:cNvPr id="0" name=""/>
        <dsp:cNvSpPr/>
      </dsp:nvSpPr>
      <dsp:spPr>
        <a:xfrm>
          <a:off x="5430409" y="2922945"/>
          <a:ext cx="1343694" cy="1131321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Bill Case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Grants Manager</a:t>
          </a:r>
        </a:p>
      </dsp:txBody>
      <dsp:txXfrm>
        <a:off x="5430409" y="2922945"/>
        <a:ext cx="1343694" cy="1131321"/>
      </dsp:txXfrm>
    </dsp:sp>
    <dsp:sp modelId="{9FDF1BB6-9E86-4F14-92F1-DF7D03F21FA4}">
      <dsp:nvSpPr>
        <dsp:cNvPr id="0" name=""/>
        <dsp:cNvSpPr/>
      </dsp:nvSpPr>
      <dsp:spPr>
        <a:xfrm>
          <a:off x="6881891" y="2928285"/>
          <a:ext cx="1388941" cy="114481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Shannon Lackey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Grants Manager</a:t>
          </a:r>
        </a:p>
      </dsp:txBody>
      <dsp:txXfrm>
        <a:off x="6881891" y="2928285"/>
        <a:ext cx="1388941" cy="11448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FD8C4-A4FC-44E2-B6F8-0458E7536E14}">
      <dsp:nvSpPr>
        <dsp:cNvPr id="0" name=""/>
        <dsp:cNvSpPr/>
      </dsp:nvSpPr>
      <dsp:spPr>
        <a:xfrm>
          <a:off x="7238360" y="3840243"/>
          <a:ext cx="704189" cy="292484"/>
        </a:xfrm>
        <a:custGeom>
          <a:avLst/>
          <a:gdLst/>
          <a:ahLst/>
          <a:cxnLst/>
          <a:rect l="0" t="0" r="0" b="0"/>
          <a:pathLst>
            <a:path>
              <a:moveTo>
                <a:pt x="704189" y="0"/>
              </a:moveTo>
              <a:lnTo>
                <a:pt x="704189" y="103273"/>
              </a:lnTo>
              <a:lnTo>
                <a:pt x="0" y="103273"/>
              </a:lnTo>
              <a:lnTo>
                <a:pt x="0" y="292484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8442E-3761-4B73-94CF-BD061036CD17}">
      <dsp:nvSpPr>
        <dsp:cNvPr id="0" name=""/>
        <dsp:cNvSpPr/>
      </dsp:nvSpPr>
      <dsp:spPr>
        <a:xfrm>
          <a:off x="7942550" y="3840243"/>
          <a:ext cx="704883" cy="307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07"/>
              </a:lnTo>
              <a:lnTo>
                <a:pt x="704883" y="118707"/>
              </a:lnTo>
              <a:lnTo>
                <a:pt x="704883" y="307918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5512D-C6BB-4653-B03C-9D83C90854F8}">
      <dsp:nvSpPr>
        <dsp:cNvPr id="0" name=""/>
        <dsp:cNvSpPr/>
      </dsp:nvSpPr>
      <dsp:spPr>
        <a:xfrm>
          <a:off x="7851113" y="290849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91436" y="45720"/>
              </a:lnTo>
              <a:lnTo>
                <a:pt x="91436" y="134324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7128C-005F-401B-BB8E-AB003C887739}">
      <dsp:nvSpPr>
        <dsp:cNvPr id="0" name=""/>
        <dsp:cNvSpPr/>
      </dsp:nvSpPr>
      <dsp:spPr>
        <a:xfrm>
          <a:off x="4916533" y="1635555"/>
          <a:ext cx="2980299" cy="414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296"/>
              </a:lnTo>
              <a:lnTo>
                <a:pt x="2980299" y="225296"/>
              </a:lnTo>
              <a:lnTo>
                <a:pt x="2980299" y="414507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958C5367-B103-4BC0-8F4E-CBD1482A2234}">
      <dsp:nvSpPr>
        <dsp:cNvPr id="0" name=""/>
        <dsp:cNvSpPr/>
      </dsp:nvSpPr>
      <dsp:spPr>
        <a:xfrm>
          <a:off x="4916533" y="1635555"/>
          <a:ext cx="907411" cy="413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116"/>
              </a:lnTo>
              <a:lnTo>
                <a:pt x="907411" y="224116"/>
              </a:lnTo>
              <a:lnTo>
                <a:pt x="907411" y="413327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5D599-08CD-4766-9706-8B374A6A326E}">
      <dsp:nvSpPr>
        <dsp:cNvPr id="0" name=""/>
        <dsp:cNvSpPr/>
      </dsp:nvSpPr>
      <dsp:spPr>
        <a:xfrm>
          <a:off x="3721458" y="1635555"/>
          <a:ext cx="1195075" cy="414119"/>
        </a:xfrm>
        <a:custGeom>
          <a:avLst/>
          <a:gdLst/>
          <a:ahLst/>
          <a:cxnLst/>
          <a:rect l="0" t="0" r="0" b="0"/>
          <a:pathLst>
            <a:path>
              <a:moveTo>
                <a:pt x="1195075" y="0"/>
              </a:moveTo>
              <a:lnTo>
                <a:pt x="1195075" y="224908"/>
              </a:lnTo>
              <a:lnTo>
                <a:pt x="0" y="224908"/>
              </a:lnTo>
              <a:lnTo>
                <a:pt x="0" y="414119"/>
              </a:lnTo>
            </a:path>
          </a:pathLst>
        </a:custGeom>
        <a:noFill/>
        <a:ln w="9525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2352E-1473-4A8C-8BD8-9715BBFB547F}">
      <dsp:nvSpPr>
        <dsp:cNvPr id="0" name=""/>
        <dsp:cNvSpPr/>
      </dsp:nvSpPr>
      <dsp:spPr>
        <a:xfrm>
          <a:off x="1574903" y="1635555"/>
          <a:ext cx="3341629" cy="437510"/>
        </a:xfrm>
        <a:custGeom>
          <a:avLst/>
          <a:gdLst/>
          <a:ahLst/>
          <a:cxnLst/>
          <a:rect l="0" t="0" r="0" b="0"/>
          <a:pathLst>
            <a:path>
              <a:moveTo>
                <a:pt x="3341629" y="0"/>
              </a:moveTo>
              <a:lnTo>
                <a:pt x="3341629" y="248298"/>
              </a:lnTo>
              <a:lnTo>
                <a:pt x="0" y="248298"/>
              </a:lnTo>
              <a:lnTo>
                <a:pt x="0" y="437510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C750E-9ACB-4A25-A6E3-48BF8D8666C4}">
      <dsp:nvSpPr>
        <dsp:cNvPr id="0" name=""/>
        <dsp:cNvSpPr/>
      </dsp:nvSpPr>
      <dsp:spPr>
        <a:xfrm>
          <a:off x="4870813" y="633638"/>
          <a:ext cx="91440" cy="304882"/>
        </a:xfrm>
        <a:custGeom>
          <a:avLst/>
          <a:gdLst/>
          <a:ahLst/>
          <a:cxnLst/>
          <a:rect l="0" t="0" r="0" b="0"/>
          <a:pathLst>
            <a:path>
              <a:moveTo>
                <a:pt x="49432" y="0"/>
              </a:moveTo>
              <a:lnTo>
                <a:pt x="49432" y="115671"/>
              </a:lnTo>
              <a:lnTo>
                <a:pt x="45720" y="115671"/>
              </a:lnTo>
              <a:lnTo>
                <a:pt x="45720" y="304882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4E5DFBAE-8967-458A-A985-BC6115EA7FBE}">
      <dsp:nvSpPr>
        <dsp:cNvPr id="0" name=""/>
        <dsp:cNvSpPr/>
      </dsp:nvSpPr>
      <dsp:spPr>
        <a:xfrm>
          <a:off x="3597236" y="29108"/>
          <a:ext cx="2646017" cy="604529"/>
        </a:xfrm>
        <a:prstGeom prst="rect">
          <a:avLst/>
        </a:prstGeom>
        <a:solidFill>
          <a:schemeClr val="bg1">
            <a:lumMod val="65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Ashley Maciaszek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Assistant Dean for Finance &amp; Operations</a:t>
          </a:r>
        </a:p>
      </dsp:txBody>
      <dsp:txXfrm>
        <a:off x="3597236" y="29108"/>
        <a:ext cx="2646017" cy="604529"/>
      </dsp:txXfrm>
    </dsp:sp>
    <dsp:sp modelId="{369F02C6-0134-4CB8-9E6D-0D54964B3D0E}">
      <dsp:nvSpPr>
        <dsp:cNvPr id="0" name=""/>
        <dsp:cNvSpPr/>
      </dsp:nvSpPr>
      <dsp:spPr>
        <a:xfrm>
          <a:off x="4042243" y="938520"/>
          <a:ext cx="1748580" cy="697035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Mike Doty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Facilities and Space Planning</a:t>
          </a:r>
          <a:endParaRPr lang="en-US" sz="1400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4042243" y="938520"/>
        <a:ext cx="1748580" cy="697035"/>
      </dsp:txXfrm>
    </dsp:sp>
    <dsp:sp modelId="{345E3DA2-2B90-480C-80ED-0315CA201E29}">
      <dsp:nvSpPr>
        <dsp:cNvPr id="0" name=""/>
        <dsp:cNvSpPr/>
      </dsp:nvSpPr>
      <dsp:spPr>
        <a:xfrm>
          <a:off x="896771" y="2073065"/>
          <a:ext cx="1356264" cy="818833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Kara Grant</a:t>
          </a:r>
          <a:b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Associate Director </a:t>
          </a:r>
          <a:b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of Facilities and Space Planning</a:t>
          </a:r>
          <a:endParaRPr lang="en-US" sz="1400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896771" y="2073065"/>
        <a:ext cx="1356264" cy="818833"/>
      </dsp:txXfrm>
    </dsp:sp>
    <dsp:sp modelId="{71E701CA-6D53-49AC-8000-0072976F0292}">
      <dsp:nvSpPr>
        <dsp:cNvPr id="0" name=""/>
        <dsp:cNvSpPr/>
      </dsp:nvSpPr>
      <dsp:spPr>
        <a:xfrm>
          <a:off x="3057039" y="2049675"/>
          <a:ext cx="1328838" cy="91122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4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Jason Rutledge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400"/>
            </a:spcAft>
            <a:buNone/>
          </a:pP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Coordinator of Facilities, Space and Logistics</a:t>
          </a:r>
        </a:p>
      </dsp:txBody>
      <dsp:txXfrm>
        <a:off x="3057039" y="2049675"/>
        <a:ext cx="1328838" cy="911222"/>
      </dsp:txXfrm>
    </dsp:sp>
    <dsp:sp modelId="{525F5831-F80C-4015-9B9B-8979CB0DD7EF}">
      <dsp:nvSpPr>
        <dsp:cNvPr id="0" name=""/>
        <dsp:cNvSpPr/>
      </dsp:nvSpPr>
      <dsp:spPr>
        <a:xfrm>
          <a:off x="5147785" y="2048882"/>
          <a:ext cx="1352318" cy="829222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4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Dale Pilot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400"/>
            </a:spcAft>
            <a:buNone/>
          </a:pP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Research Equipment Support Technician</a:t>
          </a:r>
        </a:p>
      </dsp:txBody>
      <dsp:txXfrm>
        <a:off x="5147785" y="2048882"/>
        <a:ext cx="1352318" cy="829222"/>
      </dsp:txXfrm>
    </dsp:sp>
    <dsp:sp modelId="{CFE8F91D-A460-463E-8D39-91692F4225F8}">
      <dsp:nvSpPr>
        <dsp:cNvPr id="0" name=""/>
        <dsp:cNvSpPr/>
      </dsp:nvSpPr>
      <dsp:spPr>
        <a:xfrm>
          <a:off x="7149548" y="2050063"/>
          <a:ext cx="1494569" cy="904149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Gary Bennett</a:t>
          </a:r>
          <a:b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Coordinator of </a:t>
          </a:r>
          <a:b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Buildings and Services</a:t>
          </a:r>
        </a:p>
      </dsp:txBody>
      <dsp:txXfrm>
        <a:off x="7149548" y="2050063"/>
        <a:ext cx="1494569" cy="904149"/>
      </dsp:txXfrm>
    </dsp:sp>
    <dsp:sp modelId="{7CD164CD-44EE-4A3D-B302-77166D1E0D2E}">
      <dsp:nvSpPr>
        <dsp:cNvPr id="0" name=""/>
        <dsp:cNvSpPr/>
      </dsp:nvSpPr>
      <dsp:spPr>
        <a:xfrm>
          <a:off x="7425751" y="3042817"/>
          <a:ext cx="1033597" cy="797425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Brian Grabski</a:t>
          </a:r>
          <a:b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Asst. Coord. of Buildings and Services</a:t>
          </a:r>
        </a:p>
      </dsp:txBody>
      <dsp:txXfrm>
        <a:off x="7425751" y="3042817"/>
        <a:ext cx="1033597" cy="797425"/>
      </dsp:txXfrm>
    </dsp:sp>
    <dsp:sp modelId="{4861A915-6FE8-4D43-B7E8-2601EB3DD35F}">
      <dsp:nvSpPr>
        <dsp:cNvPr id="0" name=""/>
        <dsp:cNvSpPr/>
      </dsp:nvSpPr>
      <dsp:spPr>
        <a:xfrm>
          <a:off x="8094000" y="4148161"/>
          <a:ext cx="1106866" cy="795848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Luther Johnson</a:t>
          </a:r>
          <a:b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Services Crew Member</a:t>
          </a:r>
        </a:p>
      </dsp:txBody>
      <dsp:txXfrm>
        <a:off x="8094000" y="4148161"/>
        <a:ext cx="1106866" cy="795848"/>
      </dsp:txXfrm>
    </dsp:sp>
    <dsp:sp modelId="{612068F2-3A50-4C6F-B35E-850C68962D71}">
      <dsp:nvSpPr>
        <dsp:cNvPr id="0" name=""/>
        <dsp:cNvSpPr/>
      </dsp:nvSpPr>
      <dsp:spPr>
        <a:xfrm>
          <a:off x="6688504" y="4132727"/>
          <a:ext cx="1099712" cy="795128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Vataha Simpson</a:t>
          </a:r>
          <a:b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Services Crew Member</a:t>
          </a:r>
        </a:p>
      </dsp:txBody>
      <dsp:txXfrm>
        <a:off x="6688504" y="4132727"/>
        <a:ext cx="1099712" cy="7951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9E376-042E-4AEF-AA21-46F80A11C8D0}">
      <dsp:nvSpPr>
        <dsp:cNvPr id="0" name=""/>
        <dsp:cNvSpPr/>
      </dsp:nvSpPr>
      <dsp:spPr>
        <a:xfrm>
          <a:off x="10358159" y="3796242"/>
          <a:ext cx="91440" cy="2732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224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02F27-5D23-43D9-8B9B-B9F85374B596}">
      <dsp:nvSpPr>
        <dsp:cNvPr id="0" name=""/>
        <dsp:cNvSpPr/>
      </dsp:nvSpPr>
      <dsp:spPr>
        <a:xfrm>
          <a:off x="5949636" y="2058104"/>
          <a:ext cx="4454242" cy="456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803"/>
              </a:lnTo>
              <a:lnTo>
                <a:pt x="4454242" y="303803"/>
              </a:lnTo>
              <a:lnTo>
                <a:pt x="4454242" y="456626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1EB8F734-1350-4604-99E1-CF2CF056D2C6}">
      <dsp:nvSpPr>
        <dsp:cNvPr id="0" name=""/>
        <dsp:cNvSpPr/>
      </dsp:nvSpPr>
      <dsp:spPr>
        <a:xfrm>
          <a:off x="7827844" y="3796242"/>
          <a:ext cx="1319455" cy="273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01"/>
              </a:lnTo>
              <a:lnTo>
                <a:pt x="1319455" y="120401"/>
              </a:lnTo>
              <a:lnTo>
                <a:pt x="1319455" y="273224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C3458-4921-4B16-8AE2-F59029DD74CD}">
      <dsp:nvSpPr>
        <dsp:cNvPr id="0" name=""/>
        <dsp:cNvSpPr/>
      </dsp:nvSpPr>
      <dsp:spPr>
        <a:xfrm>
          <a:off x="7782124" y="3796242"/>
          <a:ext cx="91440" cy="2721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361"/>
              </a:lnTo>
              <a:lnTo>
                <a:pt x="48339" y="119361"/>
              </a:lnTo>
              <a:lnTo>
                <a:pt x="48339" y="272184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F208D-C676-4ED8-B749-ADB90B08A8AF}">
      <dsp:nvSpPr>
        <dsp:cNvPr id="0" name=""/>
        <dsp:cNvSpPr/>
      </dsp:nvSpPr>
      <dsp:spPr>
        <a:xfrm>
          <a:off x="6459427" y="3796242"/>
          <a:ext cx="1368416" cy="273224"/>
        </a:xfrm>
        <a:custGeom>
          <a:avLst/>
          <a:gdLst/>
          <a:ahLst/>
          <a:cxnLst/>
          <a:rect l="0" t="0" r="0" b="0"/>
          <a:pathLst>
            <a:path>
              <a:moveTo>
                <a:pt x="1368416" y="0"/>
              </a:moveTo>
              <a:lnTo>
                <a:pt x="1368416" y="120401"/>
              </a:lnTo>
              <a:lnTo>
                <a:pt x="0" y="120401"/>
              </a:lnTo>
              <a:lnTo>
                <a:pt x="0" y="273224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53079E11-E502-40A0-BAFD-2DAC1BEF6F1A}">
      <dsp:nvSpPr>
        <dsp:cNvPr id="0" name=""/>
        <dsp:cNvSpPr/>
      </dsp:nvSpPr>
      <dsp:spPr>
        <a:xfrm>
          <a:off x="5949636" y="2058104"/>
          <a:ext cx="1878207" cy="456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803"/>
              </a:lnTo>
              <a:lnTo>
                <a:pt x="1878207" y="303803"/>
              </a:lnTo>
              <a:lnTo>
                <a:pt x="1878207" y="456626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252381AE-0B59-47BB-9438-4DA60BA6D019}">
      <dsp:nvSpPr>
        <dsp:cNvPr id="0" name=""/>
        <dsp:cNvSpPr/>
      </dsp:nvSpPr>
      <dsp:spPr>
        <a:xfrm>
          <a:off x="4903977" y="2058104"/>
          <a:ext cx="1045659" cy="456786"/>
        </a:xfrm>
        <a:custGeom>
          <a:avLst/>
          <a:gdLst/>
          <a:ahLst/>
          <a:cxnLst/>
          <a:rect l="0" t="0" r="0" b="0"/>
          <a:pathLst>
            <a:path>
              <a:moveTo>
                <a:pt x="1045659" y="0"/>
              </a:moveTo>
              <a:lnTo>
                <a:pt x="1045659" y="303964"/>
              </a:lnTo>
              <a:lnTo>
                <a:pt x="0" y="303964"/>
              </a:lnTo>
              <a:lnTo>
                <a:pt x="0" y="456786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14C54-CE90-114E-864F-2E69A9C1BEA2}">
      <dsp:nvSpPr>
        <dsp:cNvPr id="0" name=""/>
        <dsp:cNvSpPr/>
      </dsp:nvSpPr>
      <dsp:spPr>
        <a:xfrm>
          <a:off x="3061927" y="3797472"/>
          <a:ext cx="1756644" cy="271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172"/>
              </a:lnTo>
              <a:lnTo>
                <a:pt x="1756644" y="119172"/>
              </a:lnTo>
              <a:lnTo>
                <a:pt x="1756644" y="271994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B79EE-822E-4738-9657-06AFC8609E3A}">
      <dsp:nvSpPr>
        <dsp:cNvPr id="0" name=""/>
        <dsp:cNvSpPr/>
      </dsp:nvSpPr>
      <dsp:spPr>
        <a:xfrm>
          <a:off x="3061927" y="3797472"/>
          <a:ext cx="452289" cy="271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172"/>
              </a:lnTo>
              <a:lnTo>
                <a:pt x="452289" y="119172"/>
              </a:lnTo>
              <a:lnTo>
                <a:pt x="452289" y="271994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2D76511F-2DD1-443D-B467-BE503AABC23F}">
      <dsp:nvSpPr>
        <dsp:cNvPr id="0" name=""/>
        <dsp:cNvSpPr/>
      </dsp:nvSpPr>
      <dsp:spPr>
        <a:xfrm>
          <a:off x="2247666" y="3797472"/>
          <a:ext cx="814260" cy="271994"/>
        </a:xfrm>
        <a:custGeom>
          <a:avLst/>
          <a:gdLst/>
          <a:ahLst/>
          <a:cxnLst/>
          <a:rect l="0" t="0" r="0" b="0"/>
          <a:pathLst>
            <a:path>
              <a:moveTo>
                <a:pt x="814260" y="0"/>
              </a:moveTo>
              <a:lnTo>
                <a:pt x="814260" y="119172"/>
              </a:lnTo>
              <a:lnTo>
                <a:pt x="0" y="119172"/>
              </a:lnTo>
              <a:lnTo>
                <a:pt x="0" y="271994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37F2CA39-3084-4968-9CB1-16549E81DA81}">
      <dsp:nvSpPr>
        <dsp:cNvPr id="0" name=""/>
        <dsp:cNvSpPr/>
      </dsp:nvSpPr>
      <dsp:spPr>
        <a:xfrm>
          <a:off x="911481" y="3797472"/>
          <a:ext cx="2150446" cy="272380"/>
        </a:xfrm>
        <a:custGeom>
          <a:avLst/>
          <a:gdLst/>
          <a:ahLst/>
          <a:cxnLst/>
          <a:rect l="0" t="0" r="0" b="0"/>
          <a:pathLst>
            <a:path>
              <a:moveTo>
                <a:pt x="2150446" y="0"/>
              </a:moveTo>
              <a:lnTo>
                <a:pt x="2150446" y="119557"/>
              </a:lnTo>
              <a:lnTo>
                <a:pt x="0" y="119557"/>
              </a:lnTo>
              <a:lnTo>
                <a:pt x="0" y="272380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8650A9-5FEA-4403-8FCB-318858D0B0C3}">
      <dsp:nvSpPr>
        <dsp:cNvPr id="0" name=""/>
        <dsp:cNvSpPr/>
      </dsp:nvSpPr>
      <dsp:spPr>
        <a:xfrm>
          <a:off x="3061927" y="2058104"/>
          <a:ext cx="2887709" cy="457856"/>
        </a:xfrm>
        <a:custGeom>
          <a:avLst/>
          <a:gdLst/>
          <a:ahLst/>
          <a:cxnLst/>
          <a:rect l="0" t="0" r="0" b="0"/>
          <a:pathLst>
            <a:path>
              <a:moveTo>
                <a:pt x="2887709" y="0"/>
              </a:moveTo>
              <a:lnTo>
                <a:pt x="2887709" y="305033"/>
              </a:lnTo>
              <a:lnTo>
                <a:pt x="0" y="305033"/>
              </a:lnTo>
              <a:lnTo>
                <a:pt x="0" y="457856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426FC71C-B3A8-4C70-BEE8-772DF22B9E9A}">
      <dsp:nvSpPr>
        <dsp:cNvPr id="0" name=""/>
        <dsp:cNvSpPr/>
      </dsp:nvSpPr>
      <dsp:spPr>
        <a:xfrm>
          <a:off x="1504840" y="2058104"/>
          <a:ext cx="4444796" cy="456626"/>
        </a:xfrm>
        <a:custGeom>
          <a:avLst/>
          <a:gdLst/>
          <a:ahLst/>
          <a:cxnLst/>
          <a:rect l="0" t="0" r="0" b="0"/>
          <a:pathLst>
            <a:path>
              <a:moveTo>
                <a:pt x="4444796" y="0"/>
              </a:moveTo>
              <a:lnTo>
                <a:pt x="4444796" y="303803"/>
              </a:lnTo>
              <a:lnTo>
                <a:pt x="0" y="303803"/>
              </a:lnTo>
              <a:lnTo>
                <a:pt x="0" y="456626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6E73445A-0C3E-41CE-B005-CE139D2BC718}">
      <dsp:nvSpPr>
        <dsp:cNvPr id="0" name=""/>
        <dsp:cNvSpPr/>
      </dsp:nvSpPr>
      <dsp:spPr>
        <a:xfrm>
          <a:off x="5903916" y="941517"/>
          <a:ext cx="91440" cy="3056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5645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17E3B6B0-CC15-4B2C-AD94-71092D79B903}">
      <dsp:nvSpPr>
        <dsp:cNvPr id="0" name=""/>
        <dsp:cNvSpPr/>
      </dsp:nvSpPr>
      <dsp:spPr>
        <a:xfrm>
          <a:off x="5035233" y="118560"/>
          <a:ext cx="1828805" cy="822956"/>
        </a:xfrm>
        <a:prstGeom prst="rect">
          <a:avLst/>
        </a:prstGeom>
        <a:solidFill>
          <a:schemeClr val="bg1">
            <a:lumMod val="65000"/>
          </a:schemeClr>
        </a:solidFill>
        <a:ln w="9525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rial Narrow" panose="020B0606020202030204" pitchFamily="34" charset="0"/>
            </a:rPr>
            <a:t>Ashley Maciaszek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  <a:latin typeface="Arial Narrow" panose="020B0606020202030204" pitchFamily="34" charset="0"/>
            </a:rPr>
            <a:t>Assistant Dean for Finance &amp; Operations</a:t>
          </a:r>
        </a:p>
      </dsp:txBody>
      <dsp:txXfrm>
        <a:off x="5035233" y="118560"/>
        <a:ext cx="1828805" cy="822956"/>
      </dsp:txXfrm>
    </dsp:sp>
    <dsp:sp modelId="{062C30AF-215D-48A8-8C89-46EB54FB08C9}">
      <dsp:nvSpPr>
        <dsp:cNvPr id="0" name=""/>
        <dsp:cNvSpPr/>
      </dsp:nvSpPr>
      <dsp:spPr>
        <a:xfrm>
          <a:off x="5182234" y="1247162"/>
          <a:ext cx="1534804" cy="810941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David Mullaney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Information Technology Services</a:t>
          </a:r>
        </a:p>
      </dsp:txBody>
      <dsp:txXfrm>
        <a:off x="5182234" y="1247162"/>
        <a:ext cx="1534804" cy="810941"/>
      </dsp:txXfrm>
    </dsp:sp>
    <dsp:sp modelId="{148FE7B8-4BB5-4067-B195-7A5C9DCC52E4}">
      <dsp:nvSpPr>
        <dsp:cNvPr id="0" name=""/>
        <dsp:cNvSpPr/>
      </dsp:nvSpPr>
      <dsp:spPr>
        <a:xfrm>
          <a:off x="959430" y="2514731"/>
          <a:ext cx="1090818" cy="1281511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Allen Crowe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Network and Systems Mgr</a:t>
          </a:r>
        </a:p>
      </dsp:txBody>
      <dsp:txXfrm>
        <a:off x="959430" y="2514731"/>
        <a:ext cx="1090818" cy="1281511"/>
      </dsp:txXfrm>
    </dsp:sp>
    <dsp:sp modelId="{6BAF3D00-181C-4C5C-8162-7FBA8B9C1B96}">
      <dsp:nvSpPr>
        <dsp:cNvPr id="0" name=""/>
        <dsp:cNvSpPr/>
      </dsp:nvSpPr>
      <dsp:spPr>
        <a:xfrm>
          <a:off x="2516518" y="2515960"/>
          <a:ext cx="1090818" cy="1281511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Randolph Franklin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User Support Manager</a:t>
          </a:r>
        </a:p>
      </dsp:txBody>
      <dsp:txXfrm>
        <a:off x="2516518" y="2515960"/>
        <a:ext cx="1090818" cy="1281511"/>
      </dsp:txXfrm>
    </dsp:sp>
    <dsp:sp modelId="{C73E114F-96E7-4F30-B952-67E6BF2799CE}">
      <dsp:nvSpPr>
        <dsp:cNvPr id="0" name=""/>
        <dsp:cNvSpPr/>
      </dsp:nvSpPr>
      <dsp:spPr>
        <a:xfrm>
          <a:off x="369150" y="4069852"/>
          <a:ext cx="1084661" cy="1281126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Bill Amick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User Support Specialist</a:t>
          </a:r>
        </a:p>
      </dsp:txBody>
      <dsp:txXfrm>
        <a:off x="369150" y="4069852"/>
        <a:ext cx="1084661" cy="1281126"/>
      </dsp:txXfrm>
    </dsp:sp>
    <dsp:sp modelId="{D0EE83E9-703B-4D4A-965E-0944C97D1C16}">
      <dsp:nvSpPr>
        <dsp:cNvPr id="0" name=""/>
        <dsp:cNvSpPr/>
      </dsp:nvSpPr>
      <dsp:spPr>
        <a:xfrm>
          <a:off x="1702257" y="4069467"/>
          <a:ext cx="1090818" cy="1281511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Steven Jordan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User Support Specialist</a:t>
          </a:r>
        </a:p>
      </dsp:txBody>
      <dsp:txXfrm>
        <a:off x="1702257" y="4069467"/>
        <a:ext cx="1090818" cy="1281511"/>
      </dsp:txXfrm>
    </dsp:sp>
    <dsp:sp modelId="{7819C17A-8800-4DD4-BC10-CE4EEC19415C}">
      <dsp:nvSpPr>
        <dsp:cNvPr id="0" name=""/>
        <dsp:cNvSpPr/>
      </dsp:nvSpPr>
      <dsp:spPr>
        <a:xfrm>
          <a:off x="2968807" y="4069467"/>
          <a:ext cx="1090818" cy="1281511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Tavish Josey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User Support Specialist</a:t>
          </a:r>
        </a:p>
      </dsp:txBody>
      <dsp:txXfrm>
        <a:off x="2968807" y="4069467"/>
        <a:ext cx="1090818" cy="1281511"/>
      </dsp:txXfrm>
    </dsp:sp>
    <dsp:sp modelId="{9E55A5B1-90EB-5C4C-BB61-DF020F68A719}">
      <dsp:nvSpPr>
        <dsp:cNvPr id="0" name=""/>
        <dsp:cNvSpPr/>
      </dsp:nvSpPr>
      <dsp:spPr>
        <a:xfrm>
          <a:off x="4160270" y="4069467"/>
          <a:ext cx="1316602" cy="1281511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Vacant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Technology Support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(Math/Stats)</a:t>
          </a:r>
        </a:p>
      </dsp:txBody>
      <dsp:txXfrm>
        <a:off x="4160270" y="4069467"/>
        <a:ext cx="1316602" cy="1281511"/>
      </dsp:txXfrm>
    </dsp:sp>
    <dsp:sp modelId="{92ED83FB-C39F-4AD9-84A5-C4C9897BE66D}">
      <dsp:nvSpPr>
        <dsp:cNvPr id="0" name=""/>
        <dsp:cNvSpPr/>
      </dsp:nvSpPr>
      <dsp:spPr>
        <a:xfrm>
          <a:off x="4358568" y="2514891"/>
          <a:ext cx="1090818" cy="1281511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Robert Heller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Info Systems Support Specialist</a:t>
          </a:r>
        </a:p>
      </dsp:txBody>
      <dsp:txXfrm>
        <a:off x="4358568" y="2514891"/>
        <a:ext cx="1090818" cy="1281511"/>
      </dsp:txXfrm>
    </dsp:sp>
    <dsp:sp modelId="{8A7A4AD9-D706-4329-AEB3-C5050916D1D5}">
      <dsp:nvSpPr>
        <dsp:cNvPr id="0" name=""/>
        <dsp:cNvSpPr/>
      </dsp:nvSpPr>
      <dsp:spPr>
        <a:xfrm>
          <a:off x="7282435" y="2514731"/>
          <a:ext cx="1090818" cy="1281511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Lee Hallman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Sciences IT Support Mgr</a:t>
          </a:r>
        </a:p>
      </dsp:txBody>
      <dsp:txXfrm>
        <a:off x="7282435" y="2514731"/>
        <a:ext cx="1090818" cy="1281511"/>
      </dsp:txXfrm>
    </dsp:sp>
    <dsp:sp modelId="{DB6D2603-4624-4491-BFE5-394E57F10E41}">
      <dsp:nvSpPr>
        <dsp:cNvPr id="0" name=""/>
        <dsp:cNvSpPr/>
      </dsp:nvSpPr>
      <dsp:spPr>
        <a:xfrm>
          <a:off x="5914018" y="4069467"/>
          <a:ext cx="1090818" cy="1281511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Richard Kemp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Instr Desktop Support Specialist</a:t>
          </a:r>
        </a:p>
      </dsp:txBody>
      <dsp:txXfrm>
        <a:off x="5914018" y="4069467"/>
        <a:ext cx="1090818" cy="1281511"/>
      </dsp:txXfrm>
    </dsp:sp>
    <dsp:sp modelId="{B61326B4-0C6E-4DCC-A632-E72E9D461BEA}">
      <dsp:nvSpPr>
        <dsp:cNvPr id="0" name=""/>
        <dsp:cNvSpPr/>
      </dsp:nvSpPr>
      <dsp:spPr>
        <a:xfrm>
          <a:off x="7285054" y="4068427"/>
          <a:ext cx="1090818" cy="1281511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William D’angelo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Senior Desktop Support Administrator</a:t>
          </a:r>
        </a:p>
      </dsp:txBody>
      <dsp:txXfrm>
        <a:off x="7285054" y="4068427"/>
        <a:ext cx="1090818" cy="1281511"/>
      </dsp:txXfrm>
    </dsp:sp>
    <dsp:sp modelId="{7BA5D6AC-B32A-4F6E-A73C-C6749E520B46}">
      <dsp:nvSpPr>
        <dsp:cNvPr id="0" name=""/>
        <dsp:cNvSpPr/>
      </dsp:nvSpPr>
      <dsp:spPr>
        <a:xfrm>
          <a:off x="8601890" y="4069467"/>
          <a:ext cx="1090818" cy="1281511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Luis Canales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PC/Mac Support </a:t>
          </a:r>
        </a:p>
      </dsp:txBody>
      <dsp:txXfrm>
        <a:off x="8601890" y="4069467"/>
        <a:ext cx="1090818" cy="1281511"/>
      </dsp:txXfrm>
    </dsp:sp>
    <dsp:sp modelId="{11D827B9-694D-4884-8351-D0C9C3300228}">
      <dsp:nvSpPr>
        <dsp:cNvPr id="0" name=""/>
        <dsp:cNvSpPr/>
      </dsp:nvSpPr>
      <dsp:spPr>
        <a:xfrm>
          <a:off x="9858470" y="2514731"/>
          <a:ext cx="1090818" cy="1281511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Felicia Smalls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Operations Mgr</a:t>
          </a:r>
        </a:p>
      </dsp:txBody>
      <dsp:txXfrm>
        <a:off x="9858470" y="2514731"/>
        <a:ext cx="1090818" cy="1281511"/>
      </dsp:txXfrm>
    </dsp:sp>
    <dsp:sp modelId="{7EB017D7-030B-49FC-8866-EA06665366F3}">
      <dsp:nvSpPr>
        <dsp:cNvPr id="0" name=""/>
        <dsp:cNvSpPr/>
      </dsp:nvSpPr>
      <dsp:spPr>
        <a:xfrm>
          <a:off x="9858470" y="4069467"/>
          <a:ext cx="1090818" cy="1281511"/>
        </a:xfrm>
        <a:prstGeom prst="rect">
          <a:avLst/>
        </a:prstGeom>
        <a:solidFill>
          <a:schemeClr val="lt1"/>
        </a:solidFill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Da'Shawn Robinson</a:t>
          </a:r>
          <a:b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Evening Oper Mgr</a:t>
          </a:r>
        </a:p>
      </dsp:txBody>
      <dsp:txXfrm>
        <a:off x="9858470" y="4069467"/>
        <a:ext cx="1090818" cy="12815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4028F-F78A-4C80-942E-05CB0D76FF37}">
      <dsp:nvSpPr>
        <dsp:cNvPr id="0" name=""/>
        <dsp:cNvSpPr/>
      </dsp:nvSpPr>
      <dsp:spPr>
        <a:xfrm>
          <a:off x="5238818" y="2992241"/>
          <a:ext cx="3335758" cy="225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01"/>
              </a:lnTo>
              <a:lnTo>
                <a:pt x="3335758" y="122901"/>
              </a:lnTo>
              <a:lnTo>
                <a:pt x="3335758" y="2255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A6E7C-F0BF-4A9F-9A5C-D808C570357D}">
      <dsp:nvSpPr>
        <dsp:cNvPr id="0" name=""/>
        <dsp:cNvSpPr/>
      </dsp:nvSpPr>
      <dsp:spPr>
        <a:xfrm>
          <a:off x="5238818" y="2992241"/>
          <a:ext cx="1956745" cy="229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622"/>
              </a:lnTo>
              <a:lnTo>
                <a:pt x="1956745" y="126622"/>
              </a:lnTo>
              <a:lnTo>
                <a:pt x="1956745" y="2292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E8C89-0CE2-4AF3-8628-EB89FFDD0F9A}">
      <dsp:nvSpPr>
        <dsp:cNvPr id="0" name=""/>
        <dsp:cNvSpPr/>
      </dsp:nvSpPr>
      <dsp:spPr>
        <a:xfrm>
          <a:off x="5238818" y="2992241"/>
          <a:ext cx="617265" cy="229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622"/>
              </a:lnTo>
              <a:lnTo>
                <a:pt x="617265" y="126622"/>
              </a:lnTo>
              <a:lnTo>
                <a:pt x="617265" y="2292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0A9B9-4374-4025-A965-E65A585D5DF0}">
      <dsp:nvSpPr>
        <dsp:cNvPr id="0" name=""/>
        <dsp:cNvSpPr/>
      </dsp:nvSpPr>
      <dsp:spPr>
        <a:xfrm>
          <a:off x="4549615" y="2992241"/>
          <a:ext cx="689203" cy="229292"/>
        </a:xfrm>
        <a:custGeom>
          <a:avLst/>
          <a:gdLst/>
          <a:ahLst/>
          <a:cxnLst/>
          <a:rect l="0" t="0" r="0" b="0"/>
          <a:pathLst>
            <a:path>
              <a:moveTo>
                <a:pt x="689203" y="0"/>
              </a:moveTo>
              <a:lnTo>
                <a:pt x="689203" y="126622"/>
              </a:lnTo>
              <a:lnTo>
                <a:pt x="0" y="126622"/>
              </a:lnTo>
              <a:lnTo>
                <a:pt x="0" y="2292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668041-E87A-4DD9-AF42-801BD6AA0FB2}">
      <dsp:nvSpPr>
        <dsp:cNvPr id="0" name=""/>
        <dsp:cNvSpPr/>
      </dsp:nvSpPr>
      <dsp:spPr>
        <a:xfrm>
          <a:off x="561893" y="2992241"/>
          <a:ext cx="4676924" cy="225572"/>
        </a:xfrm>
        <a:custGeom>
          <a:avLst/>
          <a:gdLst/>
          <a:ahLst/>
          <a:cxnLst/>
          <a:rect l="0" t="0" r="0" b="0"/>
          <a:pathLst>
            <a:path>
              <a:moveTo>
                <a:pt x="4676924" y="0"/>
              </a:moveTo>
              <a:lnTo>
                <a:pt x="4676924" y="122901"/>
              </a:lnTo>
              <a:lnTo>
                <a:pt x="0" y="122901"/>
              </a:lnTo>
              <a:lnTo>
                <a:pt x="0" y="2255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07847-62CB-419E-A5E5-738ABDA6B300}">
      <dsp:nvSpPr>
        <dsp:cNvPr id="0" name=""/>
        <dsp:cNvSpPr/>
      </dsp:nvSpPr>
      <dsp:spPr>
        <a:xfrm>
          <a:off x="5238818" y="2992241"/>
          <a:ext cx="4715260" cy="225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01"/>
              </a:lnTo>
              <a:lnTo>
                <a:pt x="4715260" y="122901"/>
              </a:lnTo>
              <a:lnTo>
                <a:pt x="4715260" y="225572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7F6CD-6FA6-45C1-B6FC-D1DF2D11E351}">
      <dsp:nvSpPr>
        <dsp:cNvPr id="0" name=""/>
        <dsp:cNvSpPr/>
      </dsp:nvSpPr>
      <dsp:spPr>
        <a:xfrm>
          <a:off x="3241205" y="2992241"/>
          <a:ext cx="1997613" cy="229292"/>
        </a:xfrm>
        <a:custGeom>
          <a:avLst/>
          <a:gdLst/>
          <a:ahLst/>
          <a:cxnLst/>
          <a:rect l="0" t="0" r="0" b="0"/>
          <a:pathLst>
            <a:path>
              <a:moveTo>
                <a:pt x="1997613" y="0"/>
              </a:moveTo>
              <a:lnTo>
                <a:pt x="1997613" y="126622"/>
              </a:lnTo>
              <a:lnTo>
                <a:pt x="0" y="126622"/>
              </a:lnTo>
              <a:lnTo>
                <a:pt x="0" y="2292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52A18-DE57-416A-9F02-C0CF4C6C47F8}">
      <dsp:nvSpPr>
        <dsp:cNvPr id="0" name=""/>
        <dsp:cNvSpPr/>
      </dsp:nvSpPr>
      <dsp:spPr>
        <a:xfrm>
          <a:off x="1888970" y="2992241"/>
          <a:ext cx="3349848" cy="225572"/>
        </a:xfrm>
        <a:custGeom>
          <a:avLst/>
          <a:gdLst/>
          <a:ahLst/>
          <a:cxnLst/>
          <a:rect l="0" t="0" r="0" b="0"/>
          <a:pathLst>
            <a:path>
              <a:moveTo>
                <a:pt x="3349848" y="0"/>
              </a:moveTo>
              <a:lnTo>
                <a:pt x="3349848" y="122901"/>
              </a:lnTo>
              <a:lnTo>
                <a:pt x="0" y="122901"/>
              </a:lnTo>
              <a:lnTo>
                <a:pt x="0" y="2255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65C0A-4633-4DEE-A916-3871752D077C}">
      <dsp:nvSpPr>
        <dsp:cNvPr id="0" name=""/>
        <dsp:cNvSpPr/>
      </dsp:nvSpPr>
      <dsp:spPr>
        <a:xfrm>
          <a:off x="4241789" y="497008"/>
          <a:ext cx="2011679" cy="1095778"/>
        </a:xfrm>
        <a:prstGeom prst="rect">
          <a:avLst/>
        </a:prstGeom>
        <a:solidFill>
          <a:schemeClr val="bg1">
            <a:lumMod val="65000"/>
          </a:schemeClr>
        </a:solidFill>
        <a:ln w="9525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Ashley Maciaszek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  <a:latin typeface="Arial Narrow" panose="020B0606020202030204" pitchFamily="34" charset="0"/>
            </a:rPr>
            <a:t>Assistant Dean for Finance and Operations</a:t>
          </a:r>
        </a:p>
      </dsp:txBody>
      <dsp:txXfrm>
        <a:off x="4241789" y="497008"/>
        <a:ext cx="2011679" cy="1095778"/>
      </dsp:txXfrm>
    </dsp:sp>
    <dsp:sp modelId="{7A28BBE3-6D0C-42E9-B142-A613AB57DF14}">
      <dsp:nvSpPr>
        <dsp:cNvPr id="0" name=""/>
        <dsp:cNvSpPr/>
      </dsp:nvSpPr>
      <dsp:spPr>
        <a:xfrm>
          <a:off x="4392079" y="1796847"/>
          <a:ext cx="1693478" cy="1195393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Sharon Heiligman</a:t>
          </a:r>
          <a:br>
            <a:rPr lang="en-US" sz="17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b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Director of Budget and Finance</a:t>
          </a:r>
          <a:endParaRPr lang="en-US" sz="1400" b="1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4392079" y="1796847"/>
        <a:ext cx="1693478" cy="1195393"/>
      </dsp:txXfrm>
    </dsp:sp>
    <dsp:sp modelId="{3254A6E9-054E-416F-A68C-359A406CB75F}">
      <dsp:nvSpPr>
        <dsp:cNvPr id="0" name=""/>
        <dsp:cNvSpPr/>
      </dsp:nvSpPr>
      <dsp:spPr>
        <a:xfrm>
          <a:off x="1325220" y="3217813"/>
          <a:ext cx="1127499" cy="1992323"/>
        </a:xfrm>
        <a:prstGeom prst="rect">
          <a:avLst/>
        </a:pr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Rhonda Stephens</a:t>
          </a:r>
          <a:b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b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Business Admin &amp; Operations Manager</a:t>
          </a:r>
          <a:endParaRPr lang="en-US" sz="1400" b="1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1325220" y="3217813"/>
        <a:ext cx="1127499" cy="1992323"/>
      </dsp:txXfrm>
    </dsp:sp>
    <dsp:sp modelId="{AC23232D-B52D-43B0-B85C-1413C92ECC1F}">
      <dsp:nvSpPr>
        <dsp:cNvPr id="0" name=""/>
        <dsp:cNvSpPr/>
      </dsp:nvSpPr>
      <dsp:spPr>
        <a:xfrm>
          <a:off x="2667585" y="3221534"/>
          <a:ext cx="1147241" cy="1992323"/>
        </a:xfrm>
        <a:prstGeom prst="rect">
          <a:avLst/>
        </a:pr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Mohamed Soluiman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Business Admin &amp; Operations Manager</a:t>
          </a:r>
          <a:endParaRPr lang="en-US" sz="1400" b="0" kern="1200" dirty="0">
            <a:ln w="6350">
              <a:noFill/>
            </a:ln>
            <a:solidFill>
              <a:sysClr val="windowText" lastClr="000000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2667585" y="3221534"/>
        <a:ext cx="1147241" cy="1992323"/>
      </dsp:txXfrm>
    </dsp:sp>
    <dsp:sp modelId="{00540241-6414-4419-81CB-2B416E49D312}">
      <dsp:nvSpPr>
        <dsp:cNvPr id="0" name=""/>
        <dsp:cNvSpPr/>
      </dsp:nvSpPr>
      <dsp:spPr>
        <a:xfrm>
          <a:off x="9363918" y="3217813"/>
          <a:ext cx="1180320" cy="1992323"/>
        </a:xfrm>
        <a:prstGeom prst="rect">
          <a:avLst/>
        </a:pr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Brittany Robinson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Budget &amp; Finance Accountant</a:t>
          </a:r>
          <a:endParaRPr lang="en-US" sz="1400" b="1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9363918" y="3217813"/>
        <a:ext cx="1180320" cy="1992323"/>
      </dsp:txXfrm>
    </dsp:sp>
    <dsp:sp modelId="{36896A2E-FDD7-4F5B-B066-28FCCA9AE2F7}">
      <dsp:nvSpPr>
        <dsp:cNvPr id="0" name=""/>
        <dsp:cNvSpPr/>
      </dsp:nvSpPr>
      <dsp:spPr>
        <a:xfrm>
          <a:off x="8621" y="3217813"/>
          <a:ext cx="1106544" cy="1992323"/>
        </a:xfrm>
        <a:prstGeom prst="rect">
          <a:avLst/>
        </a:pr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Bob Ellis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Business Admin &amp; Operations Manager</a:t>
          </a:r>
        </a:p>
      </dsp:txBody>
      <dsp:txXfrm>
        <a:off x="8621" y="3217813"/>
        <a:ext cx="1106544" cy="1992323"/>
      </dsp:txXfrm>
    </dsp:sp>
    <dsp:sp modelId="{A0BE65A9-8F1E-41F2-A0EB-6FE7AE01AB36}">
      <dsp:nvSpPr>
        <dsp:cNvPr id="0" name=""/>
        <dsp:cNvSpPr/>
      </dsp:nvSpPr>
      <dsp:spPr>
        <a:xfrm>
          <a:off x="3967844" y="3221534"/>
          <a:ext cx="1163541" cy="1992323"/>
        </a:xfrm>
        <a:prstGeom prst="rect">
          <a:avLst/>
        </a:pr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Rachel McKeown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Budget Operations Specialist</a:t>
          </a:r>
          <a:endParaRPr lang="en-US" sz="1400" b="1" kern="1200" dirty="0">
            <a:ln w="6350">
              <a:noFill/>
            </a:ln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3967844" y="3221534"/>
        <a:ext cx="1163541" cy="1992323"/>
      </dsp:txXfrm>
    </dsp:sp>
    <dsp:sp modelId="{1283D8A8-CD09-4134-B3DD-70E824D153DD}">
      <dsp:nvSpPr>
        <dsp:cNvPr id="0" name=""/>
        <dsp:cNvSpPr/>
      </dsp:nvSpPr>
      <dsp:spPr>
        <a:xfrm>
          <a:off x="5270148" y="3221534"/>
          <a:ext cx="1171872" cy="1992323"/>
        </a:xfrm>
        <a:prstGeom prst="rect">
          <a:avLst/>
        </a:pr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Vonda Howell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Student Budget Manager</a:t>
          </a:r>
        </a:p>
      </dsp:txBody>
      <dsp:txXfrm>
        <a:off x="5270148" y="3221534"/>
        <a:ext cx="1171872" cy="1992323"/>
      </dsp:txXfrm>
    </dsp:sp>
    <dsp:sp modelId="{16A08ED4-BB95-479A-8EC0-069F2D4F7F90}">
      <dsp:nvSpPr>
        <dsp:cNvPr id="0" name=""/>
        <dsp:cNvSpPr/>
      </dsp:nvSpPr>
      <dsp:spPr>
        <a:xfrm>
          <a:off x="6597864" y="3221534"/>
          <a:ext cx="1195398" cy="1992323"/>
        </a:xfrm>
        <a:prstGeom prst="rect">
          <a:avLst/>
        </a:pr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Patty Brabham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n w="6350">
                <a:noFill/>
              </a:ln>
              <a:latin typeface="Arial Narrow" panose="020B0606020202030204" pitchFamily="34" charset="0"/>
              <a:cs typeface="Arial" panose="020B0604020202020204" pitchFamily="34" charset="0"/>
            </a:rPr>
            <a:t>Administrative Manager</a:t>
          </a:r>
        </a:p>
      </dsp:txBody>
      <dsp:txXfrm>
        <a:off x="6597864" y="3221534"/>
        <a:ext cx="1195398" cy="1992323"/>
      </dsp:txXfrm>
    </dsp:sp>
    <dsp:sp modelId="{48F14C87-0CAB-41C3-B204-B106CB3A61C2}">
      <dsp:nvSpPr>
        <dsp:cNvPr id="0" name=""/>
        <dsp:cNvSpPr/>
      </dsp:nvSpPr>
      <dsp:spPr>
        <a:xfrm>
          <a:off x="7980133" y="3217813"/>
          <a:ext cx="1188886" cy="1992323"/>
        </a:xfrm>
        <a:prstGeom prst="rect">
          <a:avLst/>
        </a:prstGeom>
        <a:noFill/>
        <a:ln w="9525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rial Narrow" panose="020B0606020202030204" pitchFamily="34" charset="0"/>
            </a:rPr>
            <a:t>Abby Callahan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  <a:latin typeface="Arial Narrow" panose="020B0606020202030204" pitchFamily="34" charset="0"/>
            </a:rPr>
            <a:t>Senior Budget Analyst</a:t>
          </a:r>
        </a:p>
      </dsp:txBody>
      <dsp:txXfrm>
        <a:off x="7980133" y="3217813"/>
        <a:ext cx="1188886" cy="1992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84E1E-E540-AC43-BC13-F90D553055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41BA6-039E-8F4D-B7F7-3C8E20B40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038C9C-4B69-864E-9EEE-DFA43CC144D2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469921-4617-FB4C-9847-172FF83023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0DCBB-D829-754E-9E76-36A9E36432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947A92-5E9C-F94E-8B11-4D34C67AD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21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D9A61E-B1D6-C34D-A321-B3E90F6DE630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A3E603-0EE4-3042-9661-047EB577E4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4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23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79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90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82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76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37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45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25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494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592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5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179E823-A4C8-406E-A104-B14EA9951A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8739" y="4165568"/>
            <a:ext cx="3414522" cy="2275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0C6703-D0F7-E745-A687-AC990D0C46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34056"/>
            <a:ext cx="9144000" cy="2387600"/>
          </a:xfrm>
        </p:spPr>
        <p:txBody>
          <a:bodyPr anchor="b"/>
          <a:lstStyle>
            <a:lvl1pPr algn="ctr">
              <a:defRPr sz="6000">
                <a:latin typeface="Impact" panose="020B080603090205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6FFF2-58E4-794E-892D-6FF45321C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139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7C03E-EF71-2C40-9E45-BF08314E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5991633"/>
            <a:ext cx="258783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4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onclu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4E78-1993-A540-9F01-A28635FB4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56521"/>
            <a:ext cx="10515600" cy="2187986"/>
          </a:xfrm>
        </p:spPr>
        <p:txBody>
          <a:bodyPr anchor="t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1F37B-372F-0146-A20D-449355B2540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867949"/>
            <a:ext cx="5493794" cy="1500187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Email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EDFD73-0710-2244-860D-4BA6234A0E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5947" y="5555415"/>
            <a:ext cx="2892287" cy="12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7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9ED37-4F17-3341-80DD-6302FD9C03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6E732-1F86-874D-B35F-F0D15E08E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13372-CC48-6246-83C0-B536F3DC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5CF31-8755-3E42-B89A-9D67D96D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35332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6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4E78-1993-A540-9F01-A28635FB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1F37B-372F-0146-A20D-449355B25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017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DC64B-5CD5-7341-B6E0-9B4F677F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18467-A91D-B840-9781-A402C93E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2"/>
            <a:ext cx="266502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1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BC8D6-6BCB-BD4B-B6E0-92A77800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4099C-8353-F44E-8406-26AC07974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3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8CC49-08EF-8048-B6B2-BC247008F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3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CBEF1-4544-884E-86EB-53741390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7F880-2CCE-9044-8CE8-A7CF47CE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8877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3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E802-B46A-204D-94D4-E50D913A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7812B-2A55-D049-A1C2-A4C973ACA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8766B-6B24-3B45-B55F-3D85F881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9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A7F728-2418-1540-9191-5FDFA36D8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948585-BFC1-9148-A0B5-07C83C2F2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9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1371BF-1A9F-5641-95DB-6C0FE67BB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121846-D4EB-5949-B8F3-E4009916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82834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9A27-C210-CF48-97F8-943B5EBA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EC86A-0D15-764F-AA81-41016E20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33FAA-B5EA-C54D-A18B-17F16CA5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5974"/>
            <a:ext cx="2670958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2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E991BC-E157-B340-860E-81A4EBD0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805CF-1707-5749-8109-20FA4495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2"/>
            <a:ext cx="2605644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4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54A1-6207-5141-AAB1-9A7630DA9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9F95B-0887-9F4F-BA1C-0B9CBE5AE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515B1-8A32-AB43-82F2-51A60BC2E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D973-68F9-5B46-A3D8-B7AF20B0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A68CE-A588-FE4D-9C1E-5BE4A1A8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70958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3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5185-7056-B946-8F27-7890BB2A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0AF3B6-3151-9346-B00D-EBED7ED75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EF208-3C62-3840-A816-A69F27E0B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C1DD0-6624-6048-953E-41055A0D3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C492C-9027-2B43-9637-56046A06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76896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0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0BED411-3B0C-4BB0-868F-8C4F2BCBDD2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68284" y="5368344"/>
            <a:ext cx="3214116" cy="116859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4BC199-4655-F541-83EE-721E1D08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45D78-BC86-6C4A-8173-07BC8BF4F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2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9E362-4DC4-BA42-AD46-DCFCBF72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432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AB465-CD1B-7A41-8A74-7F4A07B23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004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AFF7-6653-6A4D-A979-64D2F5BECA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3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A3B74-0A2F-4A6C-899C-508F625AD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009" y="865762"/>
            <a:ext cx="9075765" cy="28514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4200"/>
              </a:spcAft>
            </a:pPr>
            <a:r>
              <a:rPr lang="en-US" b="1" cap="none" dirty="0">
                <a:ea typeface="Cambria" panose="02040503050406030204" pitchFamily="18" charset="0"/>
              </a:rPr>
              <a:t>OFFICE OF THE DEAN</a:t>
            </a:r>
            <a:br>
              <a:rPr lang="en-US" b="1" cap="none" dirty="0">
                <a:ea typeface="Cambria" panose="02040503050406030204" pitchFamily="18" charset="0"/>
              </a:rPr>
            </a:br>
            <a:r>
              <a:rPr lang="en-US" cap="none" dirty="0">
                <a:ea typeface="Cambria" panose="02040503050406030204" pitchFamily="18" charset="0"/>
              </a:rPr>
              <a:t>Organization Updates</a:t>
            </a:r>
            <a:br>
              <a:rPr lang="en-US" cap="none" dirty="0">
                <a:ea typeface="Cambria" panose="02040503050406030204" pitchFamily="18" charset="0"/>
              </a:rPr>
            </a:br>
            <a:endParaRPr lang="en-US" cap="none" dirty="0"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FE023B-6A06-AA43-2A72-B66E2BB9B7A4}"/>
              </a:ext>
            </a:extLst>
          </p:cNvPr>
          <p:cNvSpPr/>
          <p:nvPr/>
        </p:nvSpPr>
        <p:spPr>
          <a:xfrm>
            <a:off x="8574374" y="5591331"/>
            <a:ext cx="2818151" cy="734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173FB0-75C5-2CFE-7E80-D2DC1DF33285}"/>
              </a:ext>
            </a:extLst>
          </p:cNvPr>
          <p:cNvSpPr txBox="1"/>
          <p:nvPr/>
        </p:nvSpPr>
        <p:spPr>
          <a:xfrm>
            <a:off x="8249479" y="6325849"/>
            <a:ext cx="3617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Org Chart updated on the first day of each month</a:t>
            </a:r>
          </a:p>
        </p:txBody>
      </p:sp>
    </p:spTree>
    <p:extLst>
      <p:ext uri="{BB962C8B-B14F-4D97-AF65-F5344CB8AC3E}">
        <p14:creationId xmlns:p14="http://schemas.microsoft.com/office/powerpoint/2010/main" val="189296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146304"/>
            <a:ext cx="10515600" cy="1325563"/>
          </a:xfrm>
        </p:spPr>
        <p:txBody>
          <a:bodyPr/>
          <a:lstStyle/>
          <a:p>
            <a:r>
              <a:rPr lang="en-US" dirty="0"/>
              <a:t>BUDGET AND 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79601C1-A527-4BA1-A336-FDEB1C94CD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8549992"/>
              </p:ext>
            </p:extLst>
          </p:nvPr>
        </p:nvGraphicFramePr>
        <p:xfrm>
          <a:off x="713231" y="603849"/>
          <a:ext cx="10734021" cy="565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CA137B-4AC4-49DD-3232-223271DD755B}"/>
              </a:ext>
            </a:extLst>
          </p:cNvPr>
          <p:cNvCxnSpPr/>
          <p:nvPr/>
        </p:nvCxnSpPr>
        <p:spPr>
          <a:xfrm>
            <a:off x="5917721" y="233775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2C179F9-9A1D-0D58-0557-40598B988196}"/>
              </a:ext>
            </a:extLst>
          </p:cNvPr>
          <p:cNvCxnSpPr/>
          <p:nvPr/>
        </p:nvCxnSpPr>
        <p:spPr>
          <a:xfrm>
            <a:off x="5900468" y="2199736"/>
            <a:ext cx="0" cy="207034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918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146304"/>
            <a:ext cx="10515600" cy="1325563"/>
          </a:xfrm>
        </p:spPr>
        <p:txBody>
          <a:bodyPr/>
          <a:lstStyle/>
          <a:p>
            <a:r>
              <a:rPr lang="en-US" dirty="0"/>
              <a:t>HUMAN RESOURCES &amp; Faculty Affairs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79601C1-A527-4BA1-A336-FDEB1C94CD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1774552"/>
              </p:ext>
            </p:extLst>
          </p:nvPr>
        </p:nvGraphicFramePr>
        <p:xfrm>
          <a:off x="929655" y="1199322"/>
          <a:ext cx="10332690" cy="524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0040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146304"/>
            <a:ext cx="11763464" cy="1325563"/>
          </a:xfrm>
        </p:spPr>
        <p:txBody>
          <a:bodyPr/>
          <a:lstStyle/>
          <a:p>
            <a:r>
              <a:rPr lang="en-US" dirty="0"/>
              <a:t>Office of Advancement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3B02E04-3CE9-9185-FE75-0F53A65AB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909149"/>
              </p:ext>
            </p:extLst>
          </p:nvPr>
        </p:nvGraphicFramePr>
        <p:xfrm>
          <a:off x="1233577" y="974786"/>
          <a:ext cx="9733325" cy="55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7906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4A2B0-F2E9-968C-F3A7-F7BFAB803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D7098F-168F-9C74-06D2-C9D7313946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463557"/>
              </p:ext>
            </p:extLst>
          </p:nvPr>
        </p:nvGraphicFramePr>
        <p:xfrm>
          <a:off x="838200" y="1825625"/>
          <a:ext cx="10515600" cy="399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7420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5A33D61-75BF-4766-B577-1A670222706D}"/>
              </a:ext>
            </a:extLst>
          </p:cNvPr>
          <p:cNvSpPr txBox="1">
            <a:spLocks/>
          </p:cNvSpPr>
          <p:nvPr/>
        </p:nvSpPr>
        <p:spPr>
          <a:xfrm>
            <a:off x="346363" y="1434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OFFICE OF THE DEAN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7C10D10-4D89-4C7B-ADBE-94FFFBAD78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5209652"/>
              </p:ext>
            </p:extLst>
          </p:nvPr>
        </p:nvGraphicFramePr>
        <p:xfrm>
          <a:off x="658557" y="1138687"/>
          <a:ext cx="11187080" cy="5444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640DE73-0794-790F-BF8E-2A78A18A7599}"/>
              </a:ext>
            </a:extLst>
          </p:cNvPr>
          <p:cNvCxnSpPr/>
          <p:nvPr/>
        </p:nvCxnSpPr>
        <p:spPr>
          <a:xfrm>
            <a:off x="8530683" y="15723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F55C159-6E78-57EC-B15B-D483F0D60614}"/>
              </a:ext>
            </a:extLst>
          </p:cNvPr>
          <p:cNvCxnSpPr/>
          <p:nvPr/>
        </p:nvCxnSpPr>
        <p:spPr>
          <a:xfrm>
            <a:off x="8909824" y="15723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C3C722-F0E2-3446-C0EE-B30817B7B83D}"/>
              </a:ext>
            </a:extLst>
          </p:cNvPr>
          <p:cNvCxnSpPr>
            <a:cxnSpLocks/>
          </p:cNvCxnSpPr>
          <p:nvPr/>
        </p:nvCxnSpPr>
        <p:spPr>
          <a:xfrm>
            <a:off x="6797614" y="1460389"/>
            <a:ext cx="299336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823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6363" y="143452"/>
            <a:ext cx="10515600" cy="1325563"/>
          </a:xfrm>
        </p:spPr>
        <p:txBody>
          <a:bodyPr/>
          <a:lstStyle/>
          <a:p>
            <a:r>
              <a:rPr lang="en-US" dirty="0"/>
              <a:t>ACADEMIC LEADERSHIP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3992563"/>
          </a:xfrm>
        </p:spPr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744D0D7-7699-B7CB-74F6-553D2759F2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4884898"/>
              </p:ext>
            </p:extLst>
          </p:nvPr>
        </p:nvGraphicFramePr>
        <p:xfrm>
          <a:off x="658558" y="1469015"/>
          <a:ext cx="10874884" cy="441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3011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88" y="343670"/>
            <a:ext cx="10515600" cy="1325563"/>
          </a:xfrm>
        </p:spPr>
        <p:txBody>
          <a:bodyPr/>
          <a:lstStyle/>
          <a:p>
            <a:r>
              <a:rPr lang="en-US" dirty="0"/>
              <a:t>strategic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5063D9D-4F83-4D28-8735-3C6E6FB753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7630755"/>
              </p:ext>
            </p:extLst>
          </p:nvPr>
        </p:nvGraphicFramePr>
        <p:xfrm>
          <a:off x="1286152" y="1512842"/>
          <a:ext cx="9697236" cy="4617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8595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146304"/>
            <a:ext cx="10515600" cy="1325563"/>
          </a:xfrm>
        </p:spPr>
        <p:txBody>
          <a:bodyPr/>
          <a:lstStyle/>
          <a:p>
            <a:r>
              <a:rPr lang="en-US" dirty="0"/>
              <a:t>UNDERGRADUATE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8A9106E-11D0-4A24-B302-7A54789E39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3729838"/>
              </p:ext>
            </p:extLst>
          </p:nvPr>
        </p:nvGraphicFramePr>
        <p:xfrm>
          <a:off x="982056" y="621156"/>
          <a:ext cx="11209944" cy="5773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6681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146304"/>
            <a:ext cx="10515600" cy="1325563"/>
          </a:xfrm>
        </p:spPr>
        <p:txBody>
          <a:bodyPr/>
          <a:lstStyle/>
          <a:p>
            <a:r>
              <a:rPr lang="en-US" dirty="0"/>
              <a:t>Curriculum management &amp; data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8A9106E-11D0-4A24-B302-7A54789E39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7062251"/>
              </p:ext>
            </p:extLst>
          </p:nvPr>
        </p:nvGraphicFramePr>
        <p:xfrm>
          <a:off x="982056" y="621156"/>
          <a:ext cx="11209944" cy="5773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9543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146304"/>
            <a:ext cx="10515600" cy="1325563"/>
          </a:xfrm>
        </p:spPr>
        <p:txBody>
          <a:bodyPr/>
          <a:lstStyle/>
          <a:p>
            <a:r>
              <a:rPr lang="en-US" dirty="0"/>
              <a:t>RESEARCH AND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5063D9D-4F83-4D28-8735-3C6E6FB753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5246865"/>
              </p:ext>
            </p:extLst>
          </p:nvPr>
        </p:nvGraphicFramePr>
        <p:xfrm>
          <a:off x="1945640" y="1355724"/>
          <a:ext cx="8300720" cy="5235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82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146304"/>
            <a:ext cx="10515600" cy="1325563"/>
          </a:xfrm>
        </p:spPr>
        <p:txBody>
          <a:bodyPr/>
          <a:lstStyle/>
          <a:p>
            <a:r>
              <a:rPr lang="en-US" dirty="0"/>
              <a:t>FACILITIES AND SPACE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6A9E23E-9280-2EA4-E4FC-CBF41D8CEE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7598750"/>
              </p:ext>
            </p:extLst>
          </p:nvPr>
        </p:nvGraphicFramePr>
        <p:xfrm>
          <a:off x="626497" y="1164472"/>
          <a:ext cx="9957550" cy="5314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7159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144752"/>
            <a:ext cx="10515600" cy="1325563"/>
          </a:xfrm>
        </p:spPr>
        <p:txBody>
          <a:bodyPr/>
          <a:lstStyle/>
          <a:p>
            <a:r>
              <a:rPr lang="en-US" dirty="0"/>
              <a:t>INFORMATION TECHNOLOGY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893F5E2-9CAF-43CE-98CD-79A18873EC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1418626"/>
              </p:ext>
            </p:extLst>
          </p:nvPr>
        </p:nvGraphicFramePr>
        <p:xfrm>
          <a:off x="414972" y="1040295"/>
          <a:ext cx="11091228" cy="5350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8081870"/>
      </p:ext>
    </p:extLst>
  </p:cSld>
  <p:clrMapOvr>
    <a:masterClrMapping/>
  </p:clrMapOvr>
</p:sld>
</file>

<file path=ppt/theme/theme1.xml><?xml version="1.0" encoding="utf-8"?>
<a:theme xmlns:a="http://schemas.openxmlformats.org/drawingml/2006/main" name="UofSC Simple Theme">
  <a:themeElements>
    <a:clrScheme name="Custom 1">
      <a:dk1>
        <a:srgbClr val="000000"/>
      </a:dk1>
      <a:lt1>
        <a:srgbClr val="FFFFFF"/>
      </a:lt1>
      <a:dk2>
        <a:srgbClr val="73000A"/>
      </a:dk2>
      <a:lt2>
        <a:srgbClr val="E7E6E6"/>
      </a:lt2>
      <a:accent1>
        <a:srgbClr val="0D3841"/>
      </a:accent1>
      <a:accent2>
        <a:srgbClr val="E23B38"/>
      </a:accent2>
      <a:accent3>
        <a:srgbClr val="759005"/>
      </a:accent3>
      <a:accent4>
        <a:srgbClr val="FFF89E"/>
      </a:accent4>
      <a:accent5>
        <a:srgbClr val="3277B6"/>
      </a:accent5>
      <a:accent6>
        <a:srgbClr val="C1D832"/>
      </a:accent6>
      <a:hlink>
        <a:srgbClr val="73000A"/>
      </a:hlink>
      <a:folHlink>
        <a:srgbClr val="E23B3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fSC_PPT_Unified_Wide" id="{790933B2-0C32-0348-9D24-A0264B7A0CC5}" vid="{FC5AFAEA-2076-5443-9A1D-6CBB305484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46880749A7904281426F19390C89EA" ma:contentTypeVersion="13" ma:contentTypeDescription="Create a new document." ma:contentTypeScope="" ma:versionID="55f26ccfe163c6ae5d3457f6e6f3d99d">
  <xsd:schema xmlns:xsd="http://www.w3.org/2001/XMLSchema" xmlns:xs="http://www.w3.org/2001/XMLSchema" xmlns:p="http://schemas.microsoft.com/office/2006/metadata/properties" xmlns:ns2="a75a3fe1-9dd6-461d-a284-2ae38972faff" xmlns:ns3="323ae2e0-5002-48c2-9ded-b9165c065beb" targetNamespace="http://schemas.microsoft.com/office/2006/metadata/properties" ma:root="true" ma:fieldsID="0208fd0acef51ae02520f67f78e147b3" ns2:_="" ns3:_="">
    <xsd:import namespace="a75a3fe1-9dd6-461d-a284-2ae38972faff"/>
    <xsd:import namespace="323ae2e0-5002-48c2-9ded-b9165c065b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5a3fe1-9dd6-461d-a284-2ae38972fa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0eb1200-ba6e-4cde-9974-9e593fd12a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3ae2e0-5002-48c2-9ded-b9165c065be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e845a22-00a4-495c-b108-682a8020bcb6}" ma:internalName="TaxCatchAll" ma:showField="CatchAllData" ma:web="323ae2e0-5002-48c2-9ded-b9165c065b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5a3fe1-9dd6-461d-a284-2ae38972faff">
      <Terms xmlns="http://schemas.microsoft.com/office/infopath/2007/PartnerControls"/>
    </lcf76f155ced4ddcb4097134ff3c332f>
    <TaxCatchAll xmlns="323ae2e0-5002-48c2-9ded-b9165c065beb" xsi:nil="true"/>
  </documentManagement>
</p:properties>
</file>

<file path=customXml/itemProps1.xml><?xml version="1.0" encoding="utf-8"?>
<ds:datastoreItem xmlns:ds="http://schemas.openxmlformats.org/officeDocument/2006/customXml" ds:itemID="{C89BF7CC-9163-482B-91C0-E1B65DE0F1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9972DE-BD36-417F-8A83-8AAC412958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5a3fe1-9dd6-461d-a284-2ae38972faff"/>
    <ds:schemaRef ds:uri="323ae2e0-5002-48c2-9ded-b9165c065b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8401A5-1B1A-4AC2-9820-8CC39217770B}">
  <ds:schemaRefs>
    <ds:schemaRef ds:uri="http://purl.org/dc/dcmitype/"/>
    <ds:schemaRef ds:uri="a75a3fe1-9dd6-461d-a284-2ae38972faff"/>
    <ds:schemaRef ds:uri="http://www.w3.org/XML/1998/namespace"/>
    <ds:schemaRef ds:uri="http://purl.org/dc/terms/"/>
    <ds:schemaRef ds:uri="323ae2e0-5002-48c2-9ded-b9165c065b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uofsc_ppt_substitute_fonts_wide</Template>
  <TotalTime>6800</TotalTime>
  <Words>1368</Words>
  <Application>Microsoft Office PowerPoint</Application>
  <PresentationFormat>Widescreen</PresentationFormat>
  <Paragraphs>392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Cambria</vt:lpstr>
      <vt:lpstr>Impact</vt:lpstr>
      <vt:lpstr>UofSC Simple Theme</vt:lpstr>
      <vt:lpstr>OFFICE OF THE DEAN Organization Updates </vt:lpstr>
      <vt:lpstr>PowerPoint Presentation</vt:lpstr>
      <vt:lpstr>ACADEMIC LEADERSHIP TEAM</vt:lpstr>
      <vt:lpstr>strategic engagement</vt:lpstr>
      <vt:lpstr>UNDERGRADUATE STUDIES</vt:lpstr>
      <vt:lpstr>Curriculum management &amp; data analytics</vt:lpstr>
      <vt:lpstr>RESEARCH AND GRANTS</vt:lpstr>
      <vt:lpstr>FACILITIES AND SPACE PLANNING</vt:lpstr>
      <vt:lpstr>INFORMATION TECHNOLOGY SERVICES</vt:lpstr>
      <vt:lpstr>BUDGET AND FINANCE</vt:lpstr>
      <vt:lpstr>HUMAN RESOURCES &amp; Faculty Affairs</vt:lpstr>
      <vt:lpstr>Office of Advancement</vt:lpstr>
      <vt:lpstr>communications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LIVINGSTON, SARAH</dc:creator>
  <cp:lastModifiedBy>Starling, Courtney</cp:lastModifiedBy>
  <cp:revision>46</cp:revision>
  <cp:lastPrinted>2025-05-14T16:54:19Z</cp:lastPrinted>
  <dcterms:created xsi:type="dcterms:W3CDTF">2019-08-13T13:30:57Z</dcterms:created>
  <dcterms:modified xsi:type="dcterms:W3CDTF">2025-05-15T17:02:40Z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0x010100C546880749A7904281426F19390C89EA</vt:lpwstr>
  </property>
  <property fmtid="{D5CDD505-2E9C-101B-9397-08002B2CF9AE}" pid="3" name="MediaServiceImageTags">
    <vt:lpwstr/>
  </property>
</Properties>
</file>