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 id="2147483874" r:id="rId2"/>
  </p:sldMasterIdLst>
  <p:notesMasterIdLst>
    <p:notesMasterId r:id="rId20"/>
  </p:notesMasterIdLst>
  <p:sldIdLst>
    <p:sldId id="1012" r:id="rId3"/>
    <p:sldId id="1469" r:id="rId4"/>
    <p:sldId id="1470" r:id="rId5"/>
    <p:sldId id="1471" r:id="rId6"/>
    <p:sldId id="1472" r:id="rId7"/>
    <p:sldId id="1473" r:id="rId8"/>
    <p:sldId id="1474" r:id="rId9"/>
    <p:sldId id="1475" r:id="rId10"/>
    <p:sldId id="1476" r:id="rId11"/>
    <p:sldId id="1478" r:id="rId12"/>
    <p:sldId id="1479" r:id="rId13"/>
    <p:sldId id="1480" r:id="rId14"/>
    <p:sldId id="1484" r:id="rId15"/>
    <p:sldId id="1490" r:id="rId16"/>
    <p:sldId id="1491" r:id="rId17"/>
    <p:sldId id="1492" r:id="rId18"/>
    <p:sldId id="1493" r:id="rId1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0000"/>
    <a:srgbClr val="004A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66" autoAdjust="0"/>
    <p:restoredTop sz="94770"/>
  </p:normalViewPr>
  <p:slideViewPr>
    <p:cSldViewPr>
      <p:cViewPr varScale="1">
        <p:scale>
          <a:sx n="62" d="100"/>
          <a:sy n="62" d="100"/>
        </p:scale>
        <p:origin x="908"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hyperlink" Target="mailto:bergerkc@mailbox.sc.edu" TargetMode="External"/></Relationships>
</file>

<file path=ppt/diagrams/_rels/data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ata3.xml.rels><?xml version="1.0" encoding="UTF-8" standalone="yes"?>
<Relationships xmlns="http://schemas.openxmlformats.org/package/2006/relationships"><Relationship Id="rId8" Type="http://schemas.openxmlformats.org/officeDocument/2006/relationships/image" Target="../media/image29.svg"/><Relationship Id="rId13" Type="http://schemas.openxmlformats.org/officeDocument/2006/relationships/image" Target="../media/image34.png"/><Relationship Id="rId3" Type="http://schemas.openxmlformats.org/officeDocument/2006/relationships/image" Target="../media/image24.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25.svg"/><Relationship Id="rId9" Type="http://schemas.openxmlformats.org/officeDocument/2006/relationships/image" Target="../media/image30.png"/><Relationship Id="rId14" Type="http://schemas.openxmlformats.org/officeDocument/2006/relationships/image" Target="../media/image35.svg"/></Relationships>
</file>

<file path=ppt/diagrams/_rels/drawing1.xml.rels><?xml version="1.0" encoding="UTF-8" standalone="yes"?>
<Relationships xmlns="http://schemas.openxmlformats.org/package/2006/relationships"><Relationship Id="rId1" Type="http://schemas.openxmlformats.org/officeDocument/2006/relationships/hyperlink" Target="mailto:bergerkc@mailbox.sc.edu" TargetMode="External"/></Relationships>
</file>

<file path=ppt/diagrams/_rels/drawing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17.png"/><Relationship Id="rId7" Type="http://schemas.openxmlformats.org/officeDocument/2006/relationships/image" Target="../media/image19.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16.png"/><Relationship Id="rId6" Type="http://schemas.openxmlformats.org/officeDocument/2006/relationships/image" Target="../media/image9.svg"/><Relationship Id="rId11" Type="http://schemas.openxmlformats.org/officeDocument/2006/relationships/image" Target="../media/image21.png"/><Relationship Id="rId5" Type="http://schemas.openxmlformats.org/officeDocument/2006/relationships/image" Target="../media/image1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20.png"/></Relationships>
</file>

<file path=ppt/diagrams/_rels/drawing3.xml.rels><?xml version="1.0" encoding="UTF-8" standalone="yes"?>
<Relationships xmlns="http://schemas.openxmlformats.org/package/2006/relationships"><Relationship Id="rId8" Type="http://schemas.openxmlformats.org/officeDocument/2006/relationships/image" Target="../media/image29.svg"/><Relationship Id="rId13" Type="http://schemas.openxmlformats.org/officeDocument/2006/relationships/image" Target="../media/image42.png"/><Relationship Id="rId3" Type="http://schemas.openxmlformats.org/officeDocument/2006/relationships/image" Target="../media/image37.png"/><Relationship Id="rId7" Type="http://schemas.openxmlformats.org/officeDocument/2006/relationships/image" Target="../media/image39.png"/><Relationship Id="rId12" Type="http://schemas.openxmlformats.org/officeDocument/2006/relationships/image" Target="../media/image33.svg"/><Relationship Id="rId2" Type="http://schemas.openxmlformats.org/officeDocument/2006/relationships/image" Target="../media/image23.svg"/><Relationship Id="rId1" Type="http://schemas.openxmlformats.org/officeDocument/2006/relationships/image" Target="../media/image36.png"/><Relationship Id="rId6" Type="http://schemas.openxmlformats.org/officeDocument/2006/relationships/image" Target="../media/image27.svg"/><Relationship Id="rId11" Type="http://schemas.openxmlformats.org/officeDocument/2006/relationships/image" Target="../media/image41.png"/><Relationship Id="rId5" Type="http://schemas.openxmlformats.org/officeDocument/2006/relationships/image" Target="../media/image38.png"/><Relationship Id="rId10" Type="http://schemas.openxmlformats.org/officeDocument/2006/relationships/image" Target="../media/image31.svg"/><Relationship Id="rId4" Type="http://schemas.openxmlformats.org/officeDocument/2006/relationships/image" Target="../media/image25.svg"/><Relationship Id="rId9" Type="http://schemas.openxmlformats.org/officeDocument/2006/relationships/image" Target="../media/image40.png"/><Relationship Id="rId14" Type="http://schemas.openxmlformats.org/officeDocument/2006/relationships/image" Target="../media/image35.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F90DC0-B67E-469E-8B59-18D5446B165B}"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FC2708F8-FD96-41F3-9C62-B35EB71318FF}">
      <dgm:prSet/>
      <dgm:spPr/>
      <dgm:t>
        <a:bodyPr/>
        <a:lstStyle/>
        <a:p>
          <a:r>
            <a:rPr lang="en-US" b="1"/>
            <a:t>Call or email</a:t>
          </a:r>
          <a:endParaRPr lang="en-US"/>
        </a:p>
      </dgm:t>
    </dgm:pt>
    <dgm:pt modelId="{4583EA45-6278-4629-9055-1A88E1009C7C}" type="parTrans" cxnId="{F0ADBE6D-747C-410A-B5CA-6EE3F28D81E1}">
      <dgm:prSet/>
      <dgm:spPr/>
      <dgm:t>
        <a:bodyPr/>
        <a:lstStyle/>
        <a:p>
          <a:endParaRPr lang="en-US"/>
        </a:p>
      </dgm:t>
    </dgm:pt>
    <dgm:pt modelId="{0A0298AC-0086-432E-AC87-780BD23CB235}" type="sibTrans" cxnId="{F0ADBE6D-747C-410A-B5CA-6EE3F28D81E1}">
      <dgm:prSet/>
      <dgm:spPr/>
      <dgm:t>
        <a:bodyPr/>
        <a:lstStyle/>
        <a:p>
          <a:endParaRPr lang="en-US"/>
        </a:p>
      </dgm:t>
    </dgm:pt>
    <dgm:pt modelId="{C032FE9F-D72B-4D38-86A2-CDD68170D2C5}">
      <dgm:prSet/>
      <dgm:spPr/>
      <dgm:t>
        <a:bodyPr/>
        <a:lstStyle/>
        <a:p>
          <a:r>
            <a:rPr lang="en-US" b="1"/>
            <a:t>Kelly Bergeron</a:t>
          </a:r>
          <a:endParaRPr lang="en-US"/>
        </a:p>
      </dgm:t>
    </dgm:pt>
    <dgm:pt modelId="{E00B8650-E2FE-4B2A-AE88-1C2D7328ACEC}" type="parTrans" cxnId="{7CC063A6-75F8-47C2-95D5-7E66CC154E83}">
      <dgm:prSet/>
      <dgm:spPr/>
      <dgm:t>
        <a:bodyPr/>
        <a:lstStyle/>
        <a:p>
          <a:endParaRPr lang="en-US"/>
        </a:p>
      </dgm:t>
    </dgm:pt>
    <dgm:pt modelId="{56A3CCF9-322D-46AB-ADBA-F9E1300DBB6D}" type="sibTrans" cxnId="{7CC063A6-75F8-47C2-95D5-7E66CC154E83}">
      <dgm:prSet/>
      <dgm:spPr/>
      <dgm:t>
        <a:bodyPr/>
        <a:lstStyle/>
        <a:p>
          <a:endParaRPr lang="en-US"/>
        </a:p>
      </dgm:t>
    </dgm:pt>
    <dgm:pt modelId="{6F97E85E-A4EE-488F-86F5-01B5D661A522}">
      <dgm:prSet/>
      <dgm:spPr/>
      <dgm:t>
        <a:bodyPr/>
        <a:lstStyle/>
        <a:p>
          <a:r>
            <a:rPr lang="en-US" b="1"/>
            <a:t>IH Manager</a:t>
          </a:r>
          <a:endParaRPr lang="en-US"/>
        </a:p>
      </dgm:t>
    </dgm:pt>
    <dgm:pt modelId="{A4F73CEE-E1CB-4374-8746-44488DBBF66F}" type="parTrans" cxnId="{FB570477-F1C0-431B-98C2-BB52C608BFD4}">
      <dgm:prSet/>
      <dgm:spPr/>
      <dgm:t>
        <a:bodyPr/>
        <a:lstStyle/>
        <a:p>
          <a:endParaRPr lang="en-US"/>
        </a:p>
      </dgm:t>
    </dgm:pt>
    <dgm:pt modelId="{9C4577FD-78FE-49BD-B151-518B7DD3979A}" type="sibTrans" cxnId="{FB570477-F1C0-431B-98C2-BB52C608BFD4}">
      <dgm:prSet/>
      <dgm:spPr/>
      <dgm:t>
        <a:bodyPr/>
        <a:lstStyle/>
        <a:p>
          <a:endParaRPr lang="en-US"/>
        </a:p>
      </dgm:t>
    </dgm:pt>
    <dgm:pt modelId="{CE80C405-3F3C-489B-A3CA-0377D1D34923}">
      <dgm:prSet/>
      <dgm:spPr/>
      <dgm:t>
        <a:bodyPr/>
        <a:lstStyle/>
        <a:p>
          <a:r>
            <a:rPr lang="en-US" b="1">
              <a:hlinkClick xmlns:r="http://schemas.openxmlformats.org/officeDocument/2006/relationships" r:id="rId1"/>
            </a:rPr>
            <a:t>bergerkc@mailbox.sc.edu</a:t>
          </a:r>
          <a:endParaRPr lang="en-US"/>
        </a:p>
      </dgm:t>
    </dgm:pt>
    <dgm:pt modelId="{99DD0BF2-712E-4AC3-B4FC-3E2AAB53AC27}" type="parTrans" cxnId="{1CEF9A97-C77C-445E-8A14-4F57F090DCDB}">
      <dgm:prSet/>
      <dgm:spPr/>
      <dgm:t>
        <a:bodyPr/>
        <a:lstStyle/>
        <a:p>
          <a:endParaRPr lang="en-US"/>
        </a:p>
      </dgm:t>
    </dgm:pt>
    <dgm:pt modelId="{1CDED964-45C7-4471-BDC9-91659CECA61E}" type="sibTrans" cxnId="{1CEF9A97-C77C-445E-8A14-4F57F090DCDB}">
      <dgm:prSet/>
      <dgm:spPr/>
      <dgm:t>
        <a:bodyPr/>
        <a:lstStyle/>
        <a:p>
          <a:endParaRPr lang="en-US"/>
        </a:p>
      </dgm:t>
    </dgm:pt>
    <dgm:pt modelId="{E73C092F-DAB5-43B1-95DE-9B4BEA1742AD}">
      <dgm:prSet/>
      <dgm:spPr/>
      <dgm:t>
        <a:bodyPr/>
        <a:lstStyle/>
        <a:p>
          <a:r>
            <a:rPr lang="en-US" b="1"/>
            <a:t>Cell 803-7606243</a:t>
          </a:r>
          <a:endParaRPr lang="en-US"/>
        </a:p>
      </dgm:t>
    </dgm:pt>
    <dgm:pt modelId="{190F845F-B1EB-447F-8918-1CA9F5AAD66D}" type="parTrans" cxnId="{DE8E01CC-5830-4CE0-96A7-4CFEB0C963CA}">
      <dgm:prSet/>
      <dgm:spPr/>
      <dgm:t>
        <a:bodyPr/>
        <a:lstStyle/>
        <a:p>
          <a:endParaRPr lang="en-US"/>
        </a:p>
      </dgm:t>
    </dgm:pt>
    <dgm:pt modelId="{6A6FE80B-3C23-413C-B3EE-CB35F3DC02FF}" type="sibTrans" cxnId="{DE8E01CC-5830-4CE0-96A7-4CFEB0C963CA}">
      <dgm:prSet/>
      <dgm:spPr/>
      <dgm:t>
        <a:bodyPr/>
        <a:lstStyle/>
        <a:p>
          <a:endParaRPr lang="en-US"/>
        </a:p>
      </dgm:t>
    </dgm:pt>
    <dgm:pt modelId="{369BBFF4-19EF-3B40-B721-A437FA58402F}" type="pres">
      <dgm:prSet presAssocID="{5EF90DC0-B67E-469E-8B59-18D5446B165B}" presName="vert0" presStyleCnt="0">
        <dgm:presLayoutVars>
          <dgm:dir/>
          <dgm:animOne val="branch"/>
          <dgm:animLvl val="lvl"/>
        </dgm:presLayoutVars>
      </dgm:prSet>
      <dgm:spPr/>
    </dgm:pt>
    <dgm:pt modelId="{7D293B0E-1FEA-9840-9F7C-17D6EE3EDD34}" type="pres">
      <dgm:prSet presAssocID="{FC2708F8-FD96-41F3-9C62-B35EB71318FF}" presName="thickLine" presStyleLbl="alignNode1" presStyleIdx="0" presStyleCnt="5"/>
      <dgm:spPr/>
    </dgm:pt>
    <dgm:pt modelId="{69DE2175-787B-1949-BDAF-DD54ED91F412}" type="pres">
      <dgm:prSet presAssocID="{FC2708F8-FD96-41F3-9C62-B35EB71318FF}" presName="horz1" presStyleCnt="0"/>
      <dgm:spPr/>
    </dgm:pt>
    <dgm:pt modelId="{CAFB49A9-118B-4B45-9F2F-233CD062289F}" type="pres">
      <dgm:prSet presAssocID="{FC2708F8-FD96-41F3-9C62-B35EB71318FF}" presName="tx1" presStyleLbl="revTx" presStyleIdx="0" presStyleCnt="5"/>
      <dgm:spPr/>
    </dgm:pt>
    <dgm:pt modelId="{C047A488-8E4E-E84F-BBFB-31CCED5F73D8}" type="pres">
      <dgm:prSet presAssocID="{FC2708F8-FD96-41F3-9C62-B35EB71318FF}" presName="vert1" presStyleCnt="0"/>
      <dgm:spPr/>
    </dgm:pt>
    <dgm:pt modelId="{D833159A-AE4E-6949-A9FA-A348726BE47F}" type="pres">
      <dgm:prSet presAssocID="{C032FE9F-D72B-4D38-86A2-CDD68170D2C5}" presName="thickLine" presStyleLbl="alignNode1" presStyleIdx="1" presStyleCnt="5"/>
      <dgm:spPr/>
    </dgm:pt>
    <dgm:pt modelId="{D121E75C-271A-224C-8577-9220F2C6904F}" type="pres">
      <dgm:prSet presAssocID="{C032FE9F-D72B-4D38-86A2-CDD68170D2C5}" presName="horz1" presStyleCnt="0"/>
      <dgm:spPr/>
    </dgm:pt>
    <dgm:pt modelId="{EEC666AD-678D-8141-912F-B83EBEDC2546}" type="pres">
      <dgm:prSet presAssocID="{C032FE9F-D72B-4D38-86A2-CDD68170D2C5}" presName="tx1" presStyleLbl="revTx" presStyleIdx="1" presStyleCnt="5"/>
      <dgm:spPr/>
    </dgm:pt>
    <dgm:pt modelId="{30A04F66-96A3-574B-B902-E7C9C19CCF20}" type="pres">
      <dgm:prSet presAssocID="{C032FE9F-D72B-4D38-86A2-CDD68170D2C5}" presName="vert1" presStyleCnt="0"/>
      <dgm:spPr/>
    </dgm:pt>
    <dgm:pt modelId="{B5AE933A-3868-8F4E-80A9-B535137FDDC0}" type="pres">
      <dgm:prSet presAssocID="{6F97E85E-A4EE-488F-86F5-01B5D661A522}" presName="thickLine" presStyleLbl="alignNode1" presStyleIdx="2" presStyleCnt="5"/>
      <dgm:spPr/>
    </dgm:pt>
    <dgm:pt modelId="{FE298FAD-612B-C146-A94B-A38F8D793017}" type="pres">
      <dgm:prSet presAssocID="{6F97E85E-A4EE-488F-86F5-01B5D661A522}" presName="horz1" presStyleCnt="0"/>
      <dgm:spPr/>
    </dgm:pt>
    <dgm:pt modelId="{C31F0E72-1164-4A43-BF6E-FEB5C4ACCBD7}" type="pres">
      <dgm:prSet presAssocID="{6F97E85E-A4EE-488F-86F5-01B5D661A522}" presName="tx1" presStyleLbl="revTx" presStyleIdx="2" presStyleCnt="5"/>
      <dgm:spPr/>
    </dgm:pt>
    <dgm:pt modelId="{B997F946-E50A-DA4C-9C30-02631B24D4D9}" type="pres">
      <dgm:prSet presAssocID="{6F97E85E-A4EE-488F-86F5-01B5D661A522}" presName="vert1" presStyleCnt="0"/>
      <dgm:spPr/>
    </dgm:pt>
    <dgm:pt modelId="{0527C66C-3294-7A48-8D10-CD1FD6822964}" type="pres">
      <dgm:prSet presAssocID="{CE80C405-3F3C-489B-A3CA-0377D1D34923}" presName="thickLine" presStyleLbl="alignNode1" presStyleIdx="3" presStyleCnt="5"/>
      <dgm:spPr/>
    </dgm:pt>
    <dgm:pt modelId="{1736DD72-B8C1-0245-B17A-741FBA0B9404}" type="pres">
      <dgm:prSet presAssocID="{CE80C405-3F3C-489B-A3CA-0377D1D34923}" presName="horz1" presStyleCnt="0"/>
      <dgm:spPr/>
    </dgm:pt>
    <dgm:pt modelId="{8188D7AA-B410-4F4F-AF35-E4FE9BB4988E}" type="pres">
      <dgm:prSet presAssocID="{CE80C405-3F3C-489B-A3CA-0377D1D34923}" presName="tx1" presStyleLbl="revTx" presStyleIdx="3" presStyleCnt="5"/>
      <dgm:spPr/>
    </dgm:pt>
    <dgm:pt modelId="{281E075C-6147-CD4E-81DE-659D824B1796}" type="pres">
      <dgm:prSet presAssocID="{CE80C405-3F3C-489B-A3CA-0377D1D34923}" presName="vert1" presStyleCnt="0"/>
      <dgm:spPr/>
    </dgm:pt>
    <dgm:pt modelId="{82715598-83A8-794A-BF7C-799F430761A7}" type="pres">
      <dgm:prSet presAssocID="{E73C092F-DAB5-43B1-95DE-9B4BEA1742AD}" presName="thickLine" presStyleLbl="alignNode1" presStyleIdx="4" presStyleCnt="5"/>
      <dgm:spPr/>
    </dgm:pt>
    <dgm:pt modelId="{4C1E32B5-6F02-EC4B-BDBC-BC39A52B6F18}" type="pres">
      <dgm:prSet presAssocID="{E73C092F-DAB5-43B1-95DE-9B4BEA1742AD}" presName="horz1" presStyleCnt="0"/>
      <dgm:spPr/>
    </dgm:pt>
    <dgm:pt modelId="{7EB11A76-CD9D-1741-ABE4-30A10B59D1A2}" type="pres">
      <dgm:prSet presAssocID="{E73C092F-DAB5-43B1-95DE-9B4BEA1742AD}" presName="tx1" presStyleLbl="revTx" presStyleIdx="4" presStyleCnt="5"/>
      <dgm:spPr/>
    </dgm:pt>
    <dgm:pt modelId="{DE051E8F-CFA0-314E-8932-516943EE04E5}" type="pres">
      <dgm:prSet presAssocID="{E73C092F-DAB5-43B1-95DE-9B4BEA1742AD}" presName="vert1" presStyleCnt="0"/>
      <dgm:spPr/>
    </dgm:pt>
  </dgm:ptLst>
  <dgm:cxnLst>
    <dgm:cxn modelId="{F49F4B06-186B-A045-A09B-475CCAD5102F}" type="presOf" srcId="{CE80C405-3F3C-489B-A3CA-0377D1D34923}" destId="{8188D7AA-B410-4F4F-AF35-E4FE9BB4988E}" srcOrd="0" destOrd="0" presId="urn:microsoft.com/office/officeart/2008/layout/LinedList"/>
    <dgm:cxn modelId="{2136D42B-A270-AA40-9351-AE9F540EB198}" type="presOf" srcId="{E73C092F-DAB5-43B1-95DE-9B4BEA1742AD}" destId="{7EB11A76-CD9D-1741-ABE4-30A10B59D1A2}" srcOrd="0" destOrd="0" presId="urn:microsoft.com/office/officeart/2008/layout/LinedList"/>
    <dgm:cxn modelId="{31214337-01B4-F843-AF46-137712B850D8}" type="presOf" srcId="{5EF90DC0-B67E-469E-8B59-18D5446B165B}" destId="{369BBFF4-19EF-3B40-B721-A437FA58402F}" srcOrd="0" destOrd="0" presId="urn:microsoft.com/office/officeart/2008/layout/LinedList"/>
    <dgm:cxn modelId="{F0ADBE6D-747C-410A-B5CA-6EE3F28D81E1}" srcId="{5EF90DC0-B67E-469E-8B59-18D5446B165B}" destId="{FC2708F8-FD96-41F3-9C62-B35EB71318FF}" srcOrd="0" destOrd="0" parTransId="{4583EA45-6278-4629-9055-1A88E1009C7C}" sibTransId="{0A0298AC-0086-432E-AC87-780BD23CB235}"/>
    <dgm:cxn modelId="{FB570477-F1C0-431B-98C2-BB52C608BFD4}" srcId="{5EF90DC0-B67E-469E-8B59-18D5446B165B}" destId="{6F97E85E-A4EE-488F-86F5-01B5D661A522}" srcOrd="2" destOrd="0" parTransId="{A4F73CEE-E1CB-4374-8746-44488DBBF66F}" sibTransId="{9C4577FD-78FE-49BD-B151-518B7DD3979A}"/>
    <dgm:cxn modelId="{1CEF9A97-C77C-445E-8A14-4F57F090DCDB}" srcId="{5EF90DC0-B67E-469E-8B59-18D5446B165B}" destId="{CE80C405-3F3C-489B-A3CA-0377D1D34923}" srcOrd="3" destOrd="0" parTransId="{99DD0BF2-712E-4AC3-B4FC-3E2AAB53AC27}" sibTransId="{1CDED964-45C7-4471-BDC9-91659CECA61E}"/>
    <dgm:cxn modelId="{7CC063A6-75F8-47C2-95D5-7E66CC154E83}" srcId="{5EF90DC0-B67E-469E-8B59-18D5446B165B}" destId="{C032FE9F-D72B-4D38-86A2-CDD68170D2C5}" srcOrd="1" destOrd="0" parTransId="{E00B8650-E2FE-4B2A-AE88-1C2D7328ACEC}" sibTransId="{56A3CCF9-322D-46AB-ADBA-F9E1300DBB6D}"/>
    <dgm:cxn modelId="{DE8E01CC-5830-4CE0-96A7-4CFEB0C963CA}" srcId="{5EF90DC0-B67E-469E-8B59-18D5446B165B}" destId="{E73C092F-DAB5-43B1-95DE-9B4BEA1742AD}" srcOrd="4" destOrd="0" parTransId="{190F845F-B1EB-447F-8918-1CA9F5AAD66D}" sibTransId="{6A6FE80B-3C23-413C-B3EE-CB35F3DC02FF}"/>
    <dgm:cxn modelId="{9BE424D7-0D2B-B841-9FF9-A04AF904B6F0}" type="presOf" srcId="{C032FE9F-D72B-4D38-86A2-CDD68170D2C5}" destId="{EEC666AD-678D-8141-912F-B83EBEDC2546}" srcOrd="0" destOrd="0" presId="urn:microsoft.com/office/officeart/2008/layout/LinedList"/>
    <dgm:cxn modelId="{0699EBE9-85B5-9F4C-A80C-E9BF8DF48144}" type="presOf" srcId="{FC2708F8-FD96-41F3-9C62-B35EB71318FF}" destId="{CAFB49A9-118B-4B45-9F2F-233CD062289F}" srcOrd="0" destOrd="0" presId="urn:microsoft.com/office/officeart/2008/layout/LinedList"/>
    <dgm:cxn modelId="{DAFE4BFC-4DB1-6A41-B924-B5D848A53566}" type="presOf" srcId="{6F97E85E-A4EE-488F-86F5-01B5D661A522}" destId="{C31F0E72-1164-4A43-BF6E-FEB5C4ACCBD7}" srcOrd="0" destOrd="0" presId="urn:microsoft.com/office/officeart/2008/layout/LinedList"/>
    <dgm:cxn modelId="{57088489-D801-AC43-915C-96B6A8037905}" type="presParOf" srcId="{369BBFF4-19EF-3B40-B721-A437FA58402F}" destId="{7D293B0E-1FEA-9840-9F7C-17D6EE3EDD34}" srcOrd="0" destOrd="0" presId="urn:microsoft.com/office/officeart/2008/layout/LinedList"/>
    <dgm:cxn modelId="{AB43FD82-5C65-FA48-AAB5-B3A98713B221}" type="presParOf" srcId="{369BBFF4-19EF-3B40-B721-A437FA58402F}" destId="{69DE2175-787B-1949-BDAF-DD54ED91F412}" srcOrd="1" destOrd="0" presId="urn:microsoft.com/office/officeart/2008/layout/LinedList"/>
    <dgm:cxn modelId="{C3CCE3F0-F13B-6340-A18D-1B520D6EC568}" type="presParOf" srcId="{69DE2175-787B-1949-BDAF-DD54ED91F412}" destId="{CAFB49A9-118B-4B45-9F2F-233CD062289F}" srcOrd="0" destOrd="0" presId="urn:microsoft.com/office/officeart/2008/layout/LinedList"/>
    <dgm:cxn modelId="{93C89C0B-B16F-1242-AF20-0A5760C9A80D}" type="presParOf" srcId="{69DE2175-787B-1949-BDAF-DD54ED91F412}" destId="{C047A488-8E4E-E84F-BBFB-31CCED5F73D8}" srcOrd="1" destOrd="0" presId="urn:microsoft.com/office/officeart/2008/layout/LinedList"/>
    <dgm:cxn modelId="{1435E503-39E5-AE47-85B0-5C5E03C242F3}" type="presParOf" srcId="{369BBFF4-19EF-3B40-B721-A437FA58402F}" destId="{D833159A-AE4E-6949-A9FA-A348726BE47F}" srcOrd="2" destOrd="0" presId="urn:microsoft.com/office/officeart/2008/layout/LinedList"/>
    <dgm:cxn modelId="{12F1F32C-DD83-6345-9BCC-BD3424D98C19}" type="presParOf" srcId="{369BBFF4-19EF-3B40-B721-A437FA58402F}" destId="{D121E75C-271A-224C-8577-9220F2C6904F}" srcOrd="3" destOrd="0" presId="urn:microsoft.com/office/officeart/2008/layout/LinedList"/>
    <dgm:cxn modelId="{E794B2A7-CB4E-E746-848A-0BAF8BEB3E01}" type="presParOf" srcId="{D121E75C-271A-224C-8577-9220F2C6904F}" destId="{EEC666AD-678D-8141-912F-B83EBEDC2546}" srcOrd="0" destOrd="0" presId="urn:microsoft.com/office/officeart/2008/layout/LinedList"/>
    <dgm:cxn modelId="{22276222-598E-504E-AC32-8D9BF1DB6CC7}" type="presParOf" srcId="{D121E75C-271A-224C-8577-9220F2C6904F}" destId="{30A04F66-96A3-574B-B902-E7C9C19CCF20}" srcOrd="1" destOrd="0" presId="urn:microsoft.com/office/officeart/2008/layout/LinedList"/>
    <dgm:cxn modelId="{560F81CA-6CB2-1D44-A585-16B63048E8CB}" type="presParOf" srcId="{369BBFF4-19EF-3B40-B721-A437FA58402F}" destId="{B5AE933A-3868-8F4E-80A9-B535137FDDC0}" srcOrd="4" destOrd="0" presId="urn:microsoft.com/office/officeart/2008/layout/LinedList"/>
    <dgm:cxn modelId="{C2203F3D-8A50-154B-B832-164F02BB6C63}" type="presParOf" srcId="{369BBFF4-19EF-3B40-B721-A437FA58402F}" destId="{FE298FAD-612B-C146-A94B-A38F8D793017}" srcOrd="5" destOrd="0" presId="urn:microsoft.com/office/officeart/2008/layout/LinedList"/>
    <dgm:cxn modelId="{B5A67334-F623-C14C-9886-D0C16802FAAF}" type="presParOf" srcId="{FE298FAD-612B-C146-A94B-A38F8D793017}" destId="{C31F0E72-1164-4A43-BF6E-FEB5C4ACCBD7}" srcOrd="0" destOrd="0" presId="urn:microsoft.com/office/officeart/2008/layout/LinedList"/>
    <dgm:cxn modelId="{E47F3CB9-1D92-2A45-8218-175A3FF3B638}" type="presParOf" srcId="{FE298FAD-612B-C146-A94B-A38F8D793017}" destId="{B997F946-E50A-DA4C-9C30-02631B24D4D9}" srcOrd="1" destOrd="0" presId="urn:microsoft.com/office/officeart/2008/layout/LinedList"/>
    <dgm:cxn modelId="{A5A4DF3C-C35C-D842-8BE9-18F9B626445F}" type="presParOf" srcId="{369BBFF4-19EF-3B40-B721-A437FA58402F}" destId="{0527C66C-3294-7A48-8D10-CD1FD6822964}" srcOrd="6" destOrd="0" presId="urn:microsoft.com/office/officeart/2008/layout/LinedList"/>
    <dgm:cxn modelId="{1EC734D9-457C-7E4D-8B47-F727C9245313}" type="presParOf" srcId="{369BBFF4-19EF-3B40-B721-A437FA58402F}" destId="{1736DD72-B8C1-0245-B17A-741FBA0B9404}" srcOrd="7" destOrd="0" presId="urn:microsoft.com/office/officeart/2008/layout/LinedList"/>
    <dgm:cxn modelId="{B5705EBE-0B31-1242-AD74-F16C30E0B452}" type="presParOf" srcId="{1736DD72-B8C1-0245-B17A-741FBA0B9404}" destId="{8188D7AA-B410-4F4F-AF35-E4FE9BB4988E}" srcOrd="0" destOrd="0" presId="urn:microsoft.com/office/officeart/2008/layout/LinedList"/>
    <dgm:cxn modelId="{9921041C-9748-8D47-9252-93AEA06569BA}" type="presParOf" srcId="{1736DD72-B8C1-0245-B17A-741FBA0B9404}" destId="{281E075C-6147-CD4E-81DE-659D824B1796}" srcOrd="1" destOrd="0" presId="urn:microsoft.com/office/officeart/2008/layout/LinedList"/>
    <dgm:cxn modelId="{8CA653E6-D223-984A-B82E-911417A12220}" type="presParOf" srcId="{369BBFF4-19EF-3B40-B721-A437FA58402F}" destId="{82715598-83A8-794A-BF7C-799F430761A7}" srcOrd="8" destOrd="0" presId="urn:microsoft.com/office/officeart/2008/layout/LinedList"/>
    <dgm:cxn modelId="{C2A84C82-483F-3845-BCD1-86739CB60A75}" type="presParOf" srcId="{369BBFF4-19EF-3B40-B721-A437FA58402F}" destId="{4C1E32B5-6F02-EC4B-BDBC-BC39A52B6F18}" srcOrd="9" destOrd="0" presId="urn:microsoft.com/office/officeart/2008/layout/LinedList"/>
    <dgm:cxn modelId="{C20DF013-15C7-DF4B-AF57-9B3B2CAB2A04}" type="presParOf" srcId="{4C1E32B5-6F02-EC4B-BDBC-BC39A52B6F18}" destId="{7EB11A76-CD9D-1741-ABE4-30A10B59D1A2}" srcOrd="0" destOrd="0" presId="urn:microsoft.com/office/officeart/2008/layout/LinedList"/>
    <dgm:cxn modelId="{9C4516CC-4128-E641-BCFF-6891405561F9}" type="presParOf" srcId="{4C1E32B5-6F02-EC4B-BDBC-BC39A52B6F18}" destId="{DE051E8F-CFA0-314E-8932-516943EE04E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B023CF-C1D4-423C-A9E8-2C6806A2071C}"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7136DE49-8BCE-4C24-9932-0B1131185ECC}">
      <dgm:prSet/>
      <dgm:spPr/>
      <dgm:t>
        <a:bodyPr/>
        <a:lstStyle/>
        <a:p>
          <a:r>
            <a:rPr lang="en-US" b="1"/>
            <a:t>Gently lengthens a muscle prior to exertion</a:t>
          </a:r>
          <a:endParaRPr lang="en-US"/>
        </a:p>
      </dgm:t>
    </dgm:pt>
    <dgm:pt modelId="{2F3E4D81-F104-4C9E-84BB-9B33DAC28C23}" type="parTrans" cxnId="{7D568F70-0955-4784-8B8A-9B4263C04B7D}">
      <dgm:prSet/>
      <dgm:spPr/>
      <dgm:t>
        <a:bodyPr/>
        <a:lstStyle/>
        <a:p>
          <a:endParaRPr lang="en-US"/>
        </a:p>
      </dgm:t>
    </dgm:pt>
    <dgm:pt modelId="{70A7D8D0-CC7B-4C9C-BC2A-C4E03654EBD2}" type="sibTrans" cxnId="{7D568F70-0955-4784-8B8A-9B4263C04B7D}">
      <dgm:prSet/>
      <dgm:spPr/>
      <dgm:t>
        <a:bodyPr/>
        <a:lstStyle/>
        <a:p>
          <a:endParaRPr lang="en-US"/>
        </a:p>
      </dgm:t>
    </dgm:pt>
    <dgm:pt modelId="{7D1B9177-136B-412B-A53E-AE2529B99057}">
      <dgm:prSet/>
      <dgm:spPr/>
      <dgm:t>
        <a:bodyPr/>
        <a:lstStyle/>
        <a:p>
          <a:r>
            <a:rPr lang="en-US" b="1"/>
            <a:t>Should feel a mild “stretch”, NEVER pain</a:t>
          </a:r>
          <a:endParaRPr lang="en-US"/>
        </a:p>
      </dgm:t>
    </dgm:pt>
    <dgm:pt modelId="{EAB94C6B-DB53-4446-8180-3B22354D3800}" type="parTrans" cxnId="{DBD754EC-4883-4FEF-9F3C-099BD930B28A}">
      <dgm:prSet/>
      <dgm:spPr/>
      <dgm:t>
        <a:bodyPr/>
        <a:lstStyle/>
        <a:p>
          <a:endParaRPr lang="en-US"/>
        </a:p>
      </dgm:t>
    </dgm:pt>
    <dgm:pt modelId="{350CD7FA-5BC3-4025-96A5-AC352951522D}" type="sibTrans" cxnId="{DBD754EC-4883-4FEF-9F3C-099BD930B28A}">
      <dgm:prSet/>
      <dgm:spPr/>
      <dgm:t>
        <a:bodyPr/>
        <a:lstStyle/>
        <a:p>
          <a:endParaRPr lang="en-US"/>
        </a:p>
      </dgm:t>
    </dgm:pt>
    <dgm:pt modelId="{86A4C9E2-1655-411C-8BF8-7D21D3183012}">
      <dgm:prSet/>
      <dgm:spPr/>
      <dgm:t>
        <a:bodyPr/>
        <a:lstStyle/>
        <a:p>
          <a:r>
            <a:rPr lang="en-US" b="1"/>
            <a:t>Hold for 10-30 seconds</a:t>
          </a:r>
          <a:endParaRPr lang="en-US"/>
        </a:p>
      </dgm:t>
    </dgm:pt>
    <dgm:pt modelId="{BAFB108B-4291-467D-80DC-6BBE9B341FC6}" type="parTrans" cxnId="{AB26C019-9E2C-476B-8DA4-D6E31286C0A6}">
      <dgm:prSet/>
      <dgm:spPr/>
      <dgm:t>
        <a:bodyPr/>
        <a:lstStyle/>
        <a:p>
          <a:endParaRPr lang="en-US"/>
        </a:p>
      </dgm:t>
    </dgm:pt>
    <dgm:pt modelId="{0ABE70EF-06B7-4E6C-B455-3413218A10CB}" type="sibTrans" cxnId="{AB26C019-9E2C-476B-8DA4-D6E31286C0A6}">
      <dgm:prSet/>
      <dgm:spPr/>
      <dgm:t>
        <a:bodyPr/>
        <a:lstStyle/>
        <a:p>
          <a:endParaRPr lang="en-US"/>
        </a:p>
      </dgm:t>
    </dgm:pt>
    <dgm:pt modelId="{13D60F68-3299-47D3-8977-295079B1999D}">
      <dgm:prSet/>
      <dgm:spPr/>
      <dgm:t>
        <a:bodyPr/>
        <a:lstStyle/>
        <a:p>
          <a:r>
            <a:rPr lang="en-US" b="1"/>
            <a:t>Do not hold your breath</a:t>
          </a:r>
          <a:endParaRPr lang="en-US"/>
        </a:p>
      </dgm:t>
    </dgm:pt>
    <dgm:pt modelId="{D69A0C80-7C05-4753-B83C-A83A6D22081F}" type="parTrans" cxnId="{9B36323C-51D6-4761-9A2A-79FE7580A79F}">
      <dgm:prSet/>
      <dgm:spPr/>
      <dgm:t>
        <a:bodyPr/>
        <a:lstStyle/>
        <a:p>
          <a:endParaRPr lang="en-US"/>
        </a:p>
      </dgm:t>
    </dgm:pt>
    <dgm:pt modelId="{A9623E75-F75B-46DE-95FB-A456A6F7B9AA}" type="sibTrans" cxnId="{9B36323C-51D6-4761-9A2A-79FE7580A79F}">
      <dgm:prSet/>
      <dgm:spPr/>
      <dgm:t>
        <a:bodyPr/>
        <a:lstStyle/>
        <a:p>
          <a:endParaRPr lang="en-US"/>
        </a:p>
      </dgm:t>
    </dgm:pt>
    <dgm:pt modelId="{1C4C2222-87D9-4B9E-95FC-01C0F71FEFC6}">
      <dgm:prSet/>
      <dgm:spPr/>
      <dgm:t>
        <a:bodyPr/>
        <a:lstStyle/>
        <a:p>
          <a:r>
            <a:rPr lang="en-US" b="1"/>
            <a:t>Do not bounce</a:t>
          </a:r>
          <a:endParaRPr lang="en-US"/>
        </a:p>
      </dgm:t>
    </dgm:pt>
    <dgm:pt modelId="{83DC811F-6F8C-435F-B727-0E1C502BAF8A}" type="parTrans" cxnId="{CB2DFDF1-998C-4BED-8BE4-D97EA43D4F26}">
      <dgm:prSet/>
      <dgm:spPr/>
      <dgm:t>
        <a:bodyPr/>
        <a:lstStyle/>
        <a:p>
          <a:endParaRPr lang="en-US"/>
        </a:p>
      </dgm:t>
    </dgm:pt>
    <dgm:pt modelId="{C8BBFB87-4CF0-4477-BE43-9744FF409592}" type="sibTrans" cxnId="{CB2DFDF1-998C-4BED-8BE4-D97EA43D4F26}">
      <dgm:prSet/>
      <dgm:spPr/>
      <dgm:t>
        <a:bodyPr/>
        <a:lstStyle/>
        <a:p>
          <a:endParaRPr lang="en-US"/>
        </a:p>
      </dgm:t>
    </dgm:pt>
    <dgm:pt modelId="{FC8872FD-E033-4160-8CCA-9E443C3C9266}">
      <dgm:prSet/>
      <dgm:spPr/>
      <dgm:t>
        <a:bodyPr/>
        <a:lstStyle/>
        <a:p>
          <a:r>
            <a:rPr lang="en-US" b="1"/>
            <a:t>Too much force is counterproductive</a:t>
          </a:r>
          <a:endParaRPr lang="en-US"/>
        </a:p>
      </dgm:t>
    </dgm:pt>
    <dgm:pt modelId="{4AC926BB-713E-4942-A607-157AF19914FA}" type="parTrans" cxnId="{0D36559F-8266-4A68-A5F5-3FFD5AD56C42}">
      <dgm:prSet/>
      <dgm:spPr/>
      <dgm:t>
        <a:bodyPr/>
        <a:lstStyle/>
        <a:p>
          <a:endParaRPr lang="en-US"/>
        </a:p>
      </dgm:t>
    </dgm:pt>
    <dgm:pt modelId="{AE3F3851-9F76-4D36-A964-94E0F6C84DCA}" type="sibTrans" cxnId="{0D36559F-8266-4A68-A5F5-3FFD5AD56C42}">
      <dgm:prSet/>
      <dgm:spPr/>
      <dgm:t>
        <a:bodyPr/>
        <a:lstStyle/>
        <a:p>
          <a:endParaRPr lang="en-US"/>
        </a:p>
      </dgm:t>
    </dgm:pt>
    <dgm:pt modelId="{0A962D7A-1C51-4745-AABA-E621A403A528}" type="pres">
      <dgm:prSet presAssocID="{87B023CF-C1D4-423C-A9E8-2C6806A2071C}" presName="root" presStyleCnt="0">
        <dgm:presLayoutVars>
          <dgm:dir/>
          <dgm:resizeHandles val="exact"/>
        </dgm:presLayoutVars>
      </dgm:prSet>
      <dgm:spPr/>
    </dgm:pt>
    <dgm:pt modelId="{5378C22B-FF07-4D8B-9EFA-F82865BE72CE}" type="pres">
      <dgm:prSet presAssocID="{7136DE49-8BCE-4C24-9932-0B1131185ECC}" presName="compNode" presStyleCnt="0"/>
      <dgm:spPr/>
    </dgm:pt>
    <dgm:pt modelId="{15AF7912-37E5-4CEC-B5D6-67EC3B92A2E2}" type="pres">
      <dgm:prSet presAssocID="{7136DE49-8BCE-4C24-9932-0B1131185ECC}" presName="bgRect" presStyleLbl="bgShp" presStyleIdx="0" presStyleCnt="6"/>
      <dgm:spPr/>
    </dgm:pt>
    <dgm:pt modelId="{4ACE53D1-53BA-4DBE-B7B7-DEF99986907B}" type="pres">
      <dgm:prSet presAssocID="{7136DE49-8BCE-4C24-9932-0B1131185ECC}"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uscle Arm"/>
        </a:ext>
      </dgm:extLst>
    </dgm:pt>
    <dgm:pt modelId="{9E52670B-5641-4A3E-8643-7ACEDD8A2E04}" type="pres">
      <dgm:prSet presAssocID="{7136DE49-8BCE-4C24-9932-0B1131185ECC}" presName="spaceRect" presStyleCnt="0"/>
      <dgm:spPr/>
    </dgm:pt>
    <dgm:pt modelId="{EDDEBD47-43A0-451B-850E-7C316EC4B7B1}" type="pres">
      <dgm:prSet presAssocID="{7136DE49-8BCE-4C24-9932-0B1131185ECC}" presName="parTx" presStyleLbl="revTx" presStyleIdx="0" presStyleCnt="6">
        <dgm:presLayoutVars>
          <dgm:chMax val="0"/>
          <dgm:chPref val="0"/>
        </dgm:presLayoutVars>
      </dgm:prSet>
      <dgm:spPr/>
    </dgm:pt>
    <dgm:pt modelId="{71676CD9-5A6D-4ADC-A622-5EAC248298A8}" type="pres">
      <dgm:prSet presAssocID="{70A7D8D0-CC7B-4C9C-BC2A-C4E03654EBD2}" presName="sibTrans" presStyleCnt="0"/>
      <dgm:spPr/>
    </dgm:pt>
    <dgm:pt modelId="{025CE5E7-12A0-4553-9729-7E2A01FF28F6}" type="pres">
      <dgm:prSet presAssocID="{7D1B9177-136B-412B-A53E-AE2529B99057}" presName="compNode" presStyleCnt="0"/>
      <dgm:spPr/>
    </dgm:pt>
    <dgm:pt modelId="{BDAF59DB-BD35-406C-AF74-D76A9E6A7D74}" type="pres">
      <dgm:prSet presAssocID="{7D1B9177-136B-412B-A53E-AE2529B99057}" presName="bgRect" presStyleLbl="bgShp" presStyleIdx="1" presStyleCnt="6"/>
      <dgm:spPr/>
    </dgm:pt>
    <dgm:pt modelId="{65008503-BD12-4C9F-B6D3-4C9464F1F3FA}" type="pres">
      <dgm:prSet presAssocID="{7D1B9177-136B-412B-A53E-AE2529B99057}"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087DF449-3AED-4412-B6B7-CF0F86B88250}" type="pres">
      <dgm:prSet presAssocID="{7D1B9177-136B-412B-A53E-AE2529B99057}" presName="spaceRect" presStyleCnt="0"/>
      <dgm:spPr/>
    </dgm:pt>
    <dgm:pt modelId="{179A82C1-9E99-4BF0-91CB-5D2438699A3E}" type="pres">
      <dgm:prSet presAssocID="{7D1B9177-136B-412B-A53E-AE2529B99057}" presName="parTx" presStyleLbl="revTx" presStyleIdx="1" presStyleCnt="6">
        <dgm:presLayoutVars>
          <dgm:chMax val="0"/>
          <dgm:chPref val="0"/>
        </dgm:presLayoutVars>
      </dgm:prSet>
      <dgm:spPr/>
    </dgm:pt>
    <dgm:pt modelId="{9904AE67-6DE8-4B04-9D10-68B1CBFC4AF0}" type="pres">
      <dgm:prSet presAssocID="{350CD7FA-5BC3-4025-96A5-AC352951522D}" presName="sibTrans" presStyleCnt="0"/>
      <dgm:spPr/>
    </dgm:pt>
    <dgm:pt modelId="{0505DDCD-AAA9-4595-A309-7784E9C4B720}" type="pres">
      <dgm:prSet presAssocID="{86A4C9E2-1655-411C-8BF8-7D21D3183012}" presName="compNode" presStyleCnt="0"/>
      <dgm:spPr/>
    </dgm:pt>
    <dgm:pt modelId="{F9C42C69-BD62-430E-A5CC-9FA6F26A32BC}" type="pres">
      <dgm:prSet presAssocID="{86A4C9E2-1655-411C-8BF8-7D21D3183012}" presName="bgRect" presStyleLbl="bgShp" presStyleIdx="2" presStyleCnt="6"/>
      <dgm:spPr/>
    </dgm:pt>
    <dgm:pt modelId="{BDE1D9B9-1A4B-4537-84C2-D0955F5B54A7}" type="pres">
      <dgm:prSet presAssocID="{86A4C9E2-1655-411C-8BF8-7D21D3183012}"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opwatch"/>
        </a:ext>
      </dgm:extLst>
    </dgm:pt>
    <dgm:pt modelId="{09A6BEB1-FEA3-4C66-BCDD-FC9AFAE89A9D}" type="pres">
      <dgm:prSet presAssocID="{86A4C9E2-1655-411C-8BF8-7D21D3183012}" presName="spaceRect" presStyleCnt="0"/>
      <dgm:spPr/>
    </dgm:pt>
    <dgm:pt modelId="{9532C93E-7A1C-42AF-9067-A04813B487FB}" type="pres">
      <dgm:prSet presAssocID="{86A4C9E2-1655-411C-8BF8-7D21D3183012}" presName="parTx" presStyleLbl="revTx" presStyleIdx="2" presStyleCnt="6">
        <dgm:presLayoutVars>
          <dgm:chMax val="0"/>
          <dgm:chPref val="0"/>
        </dgm:presLayoutVars>
      </dgm:prSet>
      <dgm:spPr/>
    </dgm:pt>
    <dgm:pt modelId="{9B59A520-F09A-41DC-991B-960AFE185A52}" type="pres">
      <dgm:prSet presAssocID="{0ABE70EF-06B7-4E6C-B455-3413218A10CB}" presName="sibTrans" presStyleCnt="0"/>
      <dgm:spPr/>
    </dgm:pt>
    <dgm:pt modelId="{6E8198C4-BEA2-487F-A81E-C4C556950372}" type="pres">
      <dgm:prSet presAssocID="{13D60F68-3299-47D3-8977-295079B1999D}" presName="compNode" presStyleCnt="0"/>
      <dgm:spPr/>
    </dgm:pt>
    <dgm:pt modelId="{D38917DD-8BA5-4496-B54E-87FF67BB63FA}" type="pres">
      <dgm:prSet presAssocID="{13D60F68-3299-47D3-8977-295079B1999D}" presName="bgRect" presStyleLbl="bgShp" presStyleIdx="3" presStyleCnt="6"/>
      <dgm:spPr/>
    </dgm:pt>
    <dgm:pt modelId="{D57F594C-D143-4A52-879A-853842E10A1E}" type="pres">
      <dgm:prSet presAssocID="{13D60F68-3299-47D3-8977-295079B1999D}"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ungs"/>
        </a:ext>
      </dgm:extLst>
    </dgm:pt>
    <dgm:pt modelId="{72CD1F4D-F05E-4F5E-B28E-0611E792761C}" type="pres">
      <dgm:prSet presAssocID="{13D60F68-3299-47D3-8977-295079B1999D}" presName="spaceRect" presStyleCnt="0"/>
      <dgm:spPr/>
    </dgm:pt>
    <dgm:pt modelId="{CE5D31D5-5CA5-491A-A05C-7986750D7E8B}" type="pres">
      <dgm:prSet presAssocID="{13D60F68-3299-47D3-8977-295079B1999D}" presName="parTx" presStyleLbl="revTx" presStyleIdx="3" presStyleCnt="6">
        <dgm:presLayoutVars>
          <dgm:chMax val="0"/>
          <dgm:chPref val="0"/>
        </dgm:presLayoutVars>
      </dgm:prSet>
      <dgm:spPr/>
    </dgm:pt>
    <dgm:pt modelId="{8128A769-ED54-40F7-84B6-138ED7AAB704}" type="pres">
      <dgm:prSet presAssocID="{A9623E75-F75B-46DE-95FB-A456A6F7B9AA}" presName="sibTrans" presStyleCnt="0"/>
      <dgm:spPr/>
    </dgm:pt>
    <dgm:pt modelId="{21CD7F68-9FE8-4D87-904A-1342CF70A6D1}" type="pres">
      <dgm:prSet presAssocID="{1C4C2222-87D9-4B9E-95FC-01C0F71FEFC6}" presName="compNode" presStyleCnt="0"/>
      <dgm:spPr/>
    </dgm:pt>
    <dgm:pt modelId="{9F70CA68-8515-4754-AE68-03516EB40BE7}" type="pres">
      <dgm:prSet presAssocID="{1C4C2222-87D9-4B9E-95FC-01C0F71FEFC6}" presName="bgRect" presStyleLbl="bgShp" presStyleIdx="4" presStyleCnt="6"/>
      <dgm:spPr/>
    </dgm:pt>
    <dgm:pt modelId="{EAF38A88-1BE8-40D3-A9B5-D5B15F345174}" type="pres">
      <dgm:prSet presAssocID="{1C4C2222-87D9-4B9E-95FC-01C0F71FEFC6}"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Worried Face with Solid Fill"/>
        </a:ext>
      </dgm:extLst>
    </dgm:pt>
    <dgm:pt modelId="{221C8A99-E52B-4FA2-8E42-BA96AFE16F83}" type="pres">
      <dgm:prSet presAssocID="{1C4C2222-87D9-4B9E-95FC-01C0F71FEFC6}" presName="spaceRect" presStyleCnt="0"/>
      <dgm:spPr/>
    </dgm:pt>
    <dgm:pt modelId="{60AB2139-6AE5-435B-BAD4-D57F6A320A11}" type="pres">
      <dgm:prSet presAssocID="{1C4C2222-87D9-4B9E-95FC-01C0F71FEFC6}" presName="parTx" presStyleLbl="revTx" presStyleIdx="4" presStyleCnt="6">
        <dgm:presLayoutVars>
          <dgm:chMax val="0"/>
          <dgm:chPref val="0"/>
        </dgm:presLayoutVars>
      </dgm:prSet>
      <dgm:spPr/>
    </dgm:pt>
    <dgm:pt modelId="{231815BF-F0BF-4016-9D86-6848B2B0C815}" type="pres">
      <dgm:prSet presAssocID="{C8BBFB87-4CF0-4477-BE43-9744FF409592}" presName="sibTrans" presStyleCnt="0"/>
      <dgm:spPr/>
    </dgm:pt>
    <dgm:pt modelId="{2038A319-C0B3-4C67-936C-81425C53431A}" type="pres">
      <dgm:prSet presAssocID="{FC8872FD-E033-4160-8CCA-9E443C3C9266}" presName="compNode" presStyleCnt="0"/>
      <dgm:spPr/>
    </dgm:pt>
    <dgm:pt modelId="{4E8CCF60-7535-4D3E-8FE2-71B3CD4A9C68}" type="pres">
      <dgm:prSet presAssocID="{FC8872FD-E033-4160-8CCA-9E443C3C9266}" presName="bgRect" presStyleLbl="bgShp" presStyleIdx="5" presStyleCnt="6"/>
      <dgm:spPr/>
    </dgm:pt>
    <dgm:pt modelId="{EE482196-6D75-4F2D-A748-786BD592C1A2}" type="pres">
      <dgm:prSet presAssocID="{FC8872FD-E033-4160-8CCA-9E443C3C9266}"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Irritant"/>
        </a:ext>
      </dgm:extLst>
    </dgm:pt>
    <dgm:pt modelId="{97B4DE20-ECF5-472D-B833-03020489757F}" type="pres">
      <dgm:prSet presAssocID="{FC8872FD-E033-4160-8CCA-9E443C3C9266}" presName="spaceRect" presStyleCnt="0"/>
      <dgm:spPr/>
    </dgm:pt>
    <dgm:pt modelId="{2E601CBA-6BB9-4CDE-8CEC-7471895AF986}" type="pres">
      <dgm:prSet presAssocID="{FC8872FD-E033-4160-8CCA-9E443C3C9266}" presName="parTx" presStyleLbl="revTx" presStyleIdx="5" presStyleCnt="6">
        <dgm:presLayoutVars>
          <dgm:chMax val="0"/>
          <dgm:chPref val="0"/>
        </dgm:presLayoutVars>
      </dgm:prSet>
      <dgm:spPr/>
    </dgm:pt>
  </dgm:ptLst>
  <dgm:cxnLst>
    <dgm:cxn modelId="{7B9DB319-EA64-4746-86A1-D8E700E25614}" type="presOf" srcId="{87B023CF-C1D4-423C-A9E8-2C6806A2071C}" destId="{0A962D7A-1C51-4745-AABA-E621A403A528}" srcOrd="0" destOrd="0" presId="urn:microsoft.com/office/officeart/2018/2/layout/IconVerticalSolidList"/>
    <dgm:cxn modelId="{AB26C019-9E2C-476B-8DA4-D6E31286C0A6}" srcId="{87B023CF-C1D4-423C-A9E8-2C6806A2071C}" destId="{86A4C9E2-1655-411C-8BF8-7D21D3183012}" srcOrd="2" destOrd="0" parTransId="{BAFB108B-4291-467D-80DC-6BBE9B341FC6}" sibTransId="{0ABE70EF-06B7-4E6C-B455-3413218A10CB}"/>
    <dgm:cxn modelId="{A73F5C2C-0A75-4A8C-9395-7CFF4F0E97E0}" type="presOf" srcId="{7D1B9177-136B-412B-A53E-AE2529B99057}" destId="{179A82C1-9E99-4BF0-91CB-5D2438699A3E}" srcOrd="0" destOrd="0" presId="urn:microsoft.com/office/officeart/2018/2/layout/IconVerticalSolidList"/>
    <dgm:cxn modelId="{9B36323C-51D6-4761-9A2A-79FE7580A79F}" srcId="{87B023CF-C1D4-423C-A9E8-2C6806A2071C}" destId="{13D60F68-3299-47D3-8977-295079B1999D}" srcOrd="3" destOrd="0" parTransId="{D69A0C80-7C05-4753-B83C-A83A6D22081F}" sibTransId="{A9623E75-F75B-46DE-95FB-A456A6F7B9AA}"/>
    <dgm:cxn modelId="{112DF445-9E60-4DDF-B487-94557B3EF67A}" type="presOf" srcId="{FC8872FD-E033-4160-8CCA-9E443C3C9266}" destId="{2E601CBA-6BB9-4CDE-8CEC-7471895AF986}" srcOrd="0" destOrd="0" presId="urn:microsoft.com/office/officeart/2018/2/layout/IconVerticalSolidList"/>
    <dgm:cxn modelId="{7D568F70-0955-4784-8B8A-9B4263C04B7D}" srcId="{87B023CF-C1D4-423C-A9E8-2C6806A2071C}" destId="{7136DE49-8BCE-4C24-9932-0B1131185ECC}" srcOrd="0" destOrd="0" parTransId="{2F3E4D81-F104-4C9E-84BB-9B33DAC28C23}" sibTransId="{70A7D8D0-CC7B-4C9C-BC2A-C4E03654EBD2}"/>
    <dgm:cxn modelId="{46BE9F58-917E-4119-BDEA-774DF5ABB45E}" type="presOf" srcId="{7136DE49-8BCE-4C24-9932-0B1131185ECC}" destId="{EDDEBD47-43A0-451B-850E-7C316EC4B7B1}" srcOrd="0" destOrd="0" presId="urn:microsoft.com/office/officeart/2018/2/layout/IconVerticalSolidList"/>
    <dgm:cxn modelId="{750E697F-59B2-41F2-AD7D-778627681A39}" type="presOf" srcId="{1C4C2222-87D9-4B9E-95FC-01C0F71FEFC6}" destId="{60AB2139-6AE5-435B-BAD4-D57F6A320A11}" srcOrd="0" destOrd="0" presId="urn:microsoft.com/office/officeart/2018/2/layout/IconVerticalSolidList"/>
    <dgm:cxn modelId="{0D36559F-8266-4A68-A5F5-3FFD5AD56C42}" srcId="{87B023CF-C1D4-423C-A9E8-2C6806A2071C}" destId="{FC8872FD-E033-4160-8CCA-9E443C3C9266}" srcOrd="5" destOrd="0" parTransId="{4AC926BB-713E-4942-A607-157AF19914FA}" sibTransId="{AE3F3851-9F76-4D36-A964-94E0F6C84DCA}"/>
    <dgm:cxn modelId="{E2E19BAB-E005-4695-A273-7B082FF3A778}" type="presOf" srcId="{13D60F68-3299-47D3-8977-295079B1999D}" destId="{CE5D31D5-5CA5-491A-A05C-7986750D7E8B}" srcOrd="0" destOrd="0" presId="urn:microsoft.com/office/officeart/2018/2/layout/IconVerticalSolidList"/>
    <dgm:cxn modelId="{DBD754EC-4883-4FEF-9F3C-099BD930B28A}" srcId="{87B023CF-C1D4-423C-A9E8-2C6806A2071C}" destId="{7D1B9177-136B-412B-A53E-AE2529B99057}" srcOrd="1" destOrd="0" parTransId="{EAB94C6B-DB53-4446-8180-3B22354D3800}" sibTransId="{350CD7FA-5BC3-4025-96A5-AC352951522D}"/>
    <dgm:cxn modelId="{CB2DFDF1-998C-4BED-8BE4-D97EA43D4F26}" srcId="{87B023CF-C1D4-423C-A9E8-2C6806A2071C}" destId="{1C4C2222-87D9-4B9E-95FC-01C0F71FEFC6}" srcOrd="4" destOrd="0" parTransId="{83DC811F-6F8C-435F-B727-0E1C502BAF8A}" sibTransId="{C8BBFB87-4CF0-4477-BE43-9744FF409592}"/>
    <dgm:cxn modelId="{934D61F4-A277-4644-98CE-660401EC6EE8}" type="presOf" srcId="{86A4C9E2-1655-411C-8BF8-7D21D3183012}" destId="{9532C93E-7A1C-42AF-9067-A04813B487FB}" srcOrd="0" destOrd="0" presId="urn:microsoft.com/office/officeart/2018/2/layout/IconVerticalSolidList"/>
    <dgm:cxn modelId="{6DD51DB2-8B35-417F-83E1-648F7EDFDAF6}" type="presParOf" srcId="{0A962D7A-1C51-4745-AABA-E621A403A528}" destId="{5378C22B-FF07-4D8B-9EFA-F82865BE72CE}" srcOrd="0" destOrd="0" presId="urn:microsoft.com/office/officeart/2018/2/layout/IconVerticalSolidList"/>
    <dgm:cxn modelId="{D5AAC7A9-AA1F-4757-A479-E6B20CDC5B65}" type="presParOf" srcId="{5378C22B-FF07-4D8B-9EFA-F82865BE72CE}" destId="{15AF7912-37E5-4CEC-B5D6-67EC3B92A2E2}" srcOrd="0" destOrd="0" presId="urn:microsoft.com/office/officeart/2018/2/layout/IconVerticalSolidList"/>
    <dgm:cxn modelId="{B9029642-C7ED-43A3-B79C-117BDD19CE6A}" type="presParOf" srcId="{5378C22B-FF07-4D8B-9EFA-F82865BE72CE}" destId="{4ACE53D1-53BA-4DBE-B7B7-DEF99986907B}" srcOrd="1" destOrd="0" presId="urn:microsoft.com/office/officeart/2018/2/layout/IconVerticalSolidList"/>
    <dgm:cxn modelId="{FCF98F08-FDAE-4598-A1DB-50C922C9A8A9}" type="presParOf" srcId="{5378C22B-FF07-4D8B-9EFA-F82865BE72CE}" destId="{9E52670B-5641-4A3E-8643-7ACEDD8A2E04}" srcOrd="2" destOrd="0" presId="urn:microsoft.com/office/officeart/2018/2/layout/IconVerticalSolidList"/>
    <dgm:cxn modelId="{0D783624-BB5D-49CE-AF5B-9F441DA87921}" type="presParOf" srcId="{5378C22B-FF07-4D8B-9EFA-F82865BE72CE}" destId="{EDDEBD47-43A0-451B-850E-7C316EC4B7B1}" srcOrd="3" destOrd="0" presId="urn:microsoft.com/office/officeart/2018/2/layout/IconVerticalSolidList"/>
    <dgm:cxn modelId="{1DD0AAC5-9C1B-4BF5-96D5-939D73DBBC1D}" type="presParOf" srcId="{0A962D7A-1C51-4745-AABA-E621A403A528}" destId="{71676CD9-5A6D-4ADC-A622-5EAC248298A8}" srcOrd="1" destOrd="0" presId="urn:microsoft.com/office/officeart/2018/2/layout/IconVerticalSolidList"/>
    <dgm:cxn modelId="{64EF12E7-7041-4E00-9928-342EE4A80847}" type="presParOf" srcId="{0A962D7A-1C51-4745-AABA-E621A403A528}" destId="{025CE5E7-12A0-4553-9729-7E2A01FF28F6}" srcOrd="2" destOrd="0" presId="urn:microsoft.com/office/officeart/2018/2/layout/IconVerticalSolidList"/>
    <dgm:cxn modelId="{12AB4851-FB97-428F-97EA-254DB6ABC580}" type="presParOf" srcId="{025CE5E7-12A0-4553-9729-7E2A01FF28F6}" destId="{BDAF59DB-BD35-406C-AF74-D76A9E6A7D74}" srcOrd="0" destOrd="0" presId="urn:microsoft.com/office/officeart/2018/2/layout/IconVerticalSolidList"/>
    <dgm:cxn modelId="{F5A9C81D-CF77-4389-9E16-D0D5FA5DB2CF}" type="presParOf" srcId="{025CE5E7-12A0-4553-9729-7E2A01FF28F6}" destId="{65008503-BD12-4C9F-B6D3-4C9464F1F3FA}" srcOrd="1" destOrd="0" presId="urn:microsoft.com/office/officeart/2018/2/layout/IconVerticalSolidList"/>
    <dgm:cxn modelId="{1D378585-6EF6-4A80-A054-CF9F420BD14D}" type="presParOf" srcId="{025CE5E7-12A0-4553-9729-7E2A01FF28F6}" destId="{087DF449-3AED-4412-B6B7-CF0F86B88250}" srcOrd="2" destOrd="0" presId="urn:microsoft.com/office/officeart/2018/2/layout/IconVerticalSolidList"/>
    <dgm:cxn modelId="{BB05E157-6D19-4415-B152-8B45BCBA223E}" type="presParOf" srcId="{025CE5E7-12A0-4553-9729-7E2A01FF28F6}" destId="{179A82C1-9E99-4BF0-91CB-5D2438699A3E}" srcOrd="3" destOrd="0" presId="urn:microsoft.com/office/officeart/2018/2/layout/IconVerticalSolidList"/>
    <dgm:cxn modelId="{BC6BD879-E7AD-45AB-B902-086DE445C160}" type="presParOf" srcId="{0A962D7A-1C51-4745-AABA-E621A403A528}" destId="{9904AE67-6DE8-4B04-9D10-68B1CBFC4AF0}" srcOrd="3" destOrd="0" presId="urn:microsoft.com/office/officeart/2018/2/layout/IconVerticalSolidList"/>
    <dgm:cxn modelId="{D472B019-EE97-4F85-984C-52155C60E651}" type="presParOf" srcId="{0A962D7A-1C51-4745-AABA-E621A403A528}" destId="{0505DDCD-AAA9-4595-A309-7784E9C4B720}" srcOrd="4" destOrd="0" presId="urn:microsoft.com/office/officeart/2018/2/layout/IconVerticalSolidList"/>
    <dgm:cxn modelId="{17D72C4A-3B2E-4C82-B9A1-F6545D4353E3}" type="presParOf" srcId="{0505DDCD-AAA9-4595-A309-7784E9C4B720}" destId="{F9C42C69-BD62-430E-A5CC-9FA6F26A32BC}" srcOrd="0" destOrd="0" presId="urn:microsoft.com/office/officeart/2018/2/layout/IconVerticalSolidList"/>
    <dgm:cxn modelId="{46D580BF-1EDF-4DA7-8EEB-C19513464669}" type="presParOf" srcId="{0505DDCD-AAA9-4595-A309-7784E9C4B720}" destId="{BDE1D9B9-1A4B-4537-84C2-D0955F5B54A7}" srcOrd="1" destOrd="0" presId="urn:microsoft.com/office/officeart/2018/2/layout/IconVerticalSolidList"/>
    <dgm:cxn modelId="{6860CAD4-828E-4F20-87AD-D325DF751EA1}" type="presParOf" srcId="{0505DDCD-AAA9-4595-A309-7784E9C4B720}" destId="{09A6BEB1-FEA3-4C66-BCDD-FC9AFAE89A9D}" srcOrd="2" destOrd="0" presId="urn:microsoft.com/office/officeart/2018/2/layout/IconVerticalSolidList"/>
    <dgm:cxn modelId="{2BE63621-2D54-4AE7-B7E6-E8AC3FCECB75}" type="presParOf" srcId="{0505DDCD-AAA9-4595-A309-7784E9C4B720}" destId="{9532C93E-7A1C-42AF-9067-A04813B487FB}" srcOrd="3" destOrd="0" presId="urn:microsoft.com/office/officeart/2018/2/layout/IconVerticalSolidList"/>
    <dgm:cxn modelId="{8262FBF3-2E31-4708-80A4-3121255C3301}" type="presParOf" srcId="{0A962D7A-1C51-4745-AABA-E621A403A528}" destId="{9B59A520-F09A-41DC-991B-960AFE185A52}" srcOrd="5" destOrd="0" presId="urn:microsoft.com/office/officeart/2018/2/layout/IconVerticalSolidList"/>
    <dgm:cxn modelId="{0B66AA99-D2B0-425E-A04F-C46C879618FF}" type="presParOf" srcId="{0A962D7A-1C51-4745-AABA-E621A403A528}" destId="{6E8198C4-BEA2-487F-A81E-C4C556950372}" srcOrd="6" destOrd="0" presId="urn:microsoft.com/office/officeart/2018/2/layout/IconVerticalSolidList"/>
    <dgm:cxn modelId="{6C940BC6-9588-41B1-8103-12203ACB5B7F}" type="presParOf" srcId="{6E8198C4-BEA2-487F-A81E-C4C556950372}" destId="{D38917DD-8BA5-4496-B54E-87FF67BB63FA}" srcOrd="0" destOrd="0" presId="urn:microsoft.com/office/officeart/2018/2/layout/IconVerticalSolidList"/>
    <dgm:cxn modelId="{EFA454F5-B314-4BD3-AE2E-1AC3303E2BAA}" type="presParOf" srcId="{6E8198C4-BEA2-487F-A81E-C4C556950372}" destId="{D57F594C-D143-4A52-879A-853842E10A1E}" srcOrd="1" destOrd="0" presId="urn:microsoft.com/office/officeart/2018/2/layout/IconVerticalSolidList"/>
    <dgm:cxn modelId="{E888682E-75A7-4C42-BE05-5F78D5970AD2}" type="presParOf" srcId="{6E8198C4-BEA2-487F-A81E-C4C556950372}" destId="{72CD1F4D-F05E-4F5E-B28E-0611E792761C}" srcOrd="2" destOrd="0" presId="urn:microsoft.com/office/officeart/2018/2/layout/IconVerticalSolidList"/>
    <dgm:cxn modelId="{59B6CFED-7421-4AD2-AF77-9DDDCEA22FA5}" type="presParOf" srcId="{6E8198C4-BEA2-487F-A81E-C4C556950372}" destId="{CE5D31D5-5CA5-491A-A05C-7986750D7E8B}" srcOrd="3" destOrd="0" presId="urn:microsoft.com/office/officeart/2018/2/layout/IconVerticalSolidList"/>
    <dgm:cxn modelId="{4BE9BFC1-047B-4B14-87BF-3FDFE60031D8}" type="presParOf" srcId="{0A962D7A-1C51-4745-AABA-E621A403A528}" destId="{8128A769-ED54-40F7-84B6-138ED7AAB704}" srcOrd="7" destOrd="0" presId="urn:microsoft.com/office/officeart/2018/2/layout/IconVerticalSolidList"/>
    <dgm:cxn modelId="{356E52B7-7DD3-468C-9FB4-12E836201249}" type="presParOf" srcId="{0A962D7A-1C51-4745-AABA-E621A403A528}" destId="{21CD7F68-9FE8-4D87-904A-1342CF70A6D1}" srcOrd="8" destOrd="0" presId="urn:microsoft.com/office/officeart/2018/2/layout/IconVerticalSolidList"/>
    <dgm:cxn modelId="{E73D29C6-BBE9-4D4C-94C0-1EBB6C39A027}" type="presParOf" srcId="{21CD7F68-9FE8-4D87-904A-1342CF70A6D1}" destId="{9F70CA68-8515-4754-AE68-03516EB40BE7}" srcOrd="0" destOrd="0" presId="urn:microsoft.com/office/officeart/2018/2/layout/IconVerticalSolidList"/>
    <dgm:cxn modelId="{8D4D4BE1-099C-4B01-AD66-5A67811CB90D}" type="presParOf" srcId="{21CD7F68-9FE8-4D87-904A-1342CF70A6D1}" destId="{EAF38A88-1BE8-40D3-A9B5-D5B15F345174}" srcOrd="1" destOrd="0" presId="urn:microsoft.com/office/officeart/2018/2/layout/IconVerticalSolidList"/>
    <dgm:cxn modelId="{262234F6-49D8-4995-A789-B2A8C5FFF917}" type="presParOf" srcId="{21CD7F68-9FE8-4D87-904A-1342CF70A6D1}" destId="{221C8A99-E52B-4FA2-8E42-BA96AFE16F83}" srcOrd="2" destOrd="0" presId="urn:microsoft.com/office/officeart/2018/2/layout/IconVerticalSolidList"/>
    <dgm:cxn modelId="{B7C15592-0A62-4DBB-AC48-8BF648373004}" type="presParOf" srcId="{21CD7F68-9FE8-4D87-904A-1342CF70A6D1}" destId="{60AB2139-6AE5-435B-BAD4-D57F6A320A11}" srcOrd="3" destOrd="0" presId="urn:microsoft.com/office/officeart/2018/2/layout/IconVerticalSolidList"/>
    <dgm:cxn modelId="{1B0828EE-D75F-4CDA-A66B-F8BA96C60D0C}" type="presParOf" srcId="{0A962D7A-1C51-4745-AABA-E621A403A528}" destId="{231815BF-F0BF-4016-9D86-6848B2B0C815}" srcOrd="9" destOrd="0" presId="urn:microsoft.com/office/officeart/2018/2/layout/IconVerticalSolidList"/>
    <dgm:cxn modelId="{4A722685-01A6-4D67-A579-62FC303BE474}" type="presParOf" srcId="{0A962D7A-1C51-4745-AABA-E621A403A528}" destId="{2038A319-C0B3-4C67-936C-81425C53431A}" srcOrd="10" destOrd="0" presId="urn:microsoft.com/office/officeart/2018/2/layout/IconVerticalSolidList"/>
    <dgm:cxn modelId="{C68A14D1-5FF1-4044-8ACD-CD3C1F68160A}" type="presParOf" srcId="{2038A319-C0B3-4C67-936C-81425C53431A}" destId="{4E8CCF60-7535-4D3E-8FE2-71B3CD4A9C68}" srcOrd="0" destOrd="0" presId="urn:microsoft.com/office/officeart/2018/2/layout/IconVerticalSolidList"/>
    <dgm:cxn modelId="{C7E1609A-0847-4F58-BCE1-88A36ECC773C}" type="presParOf" srcId="{2038A319-C0B3-4C67-936C-81425C53431A}" destId="{EE482196-6D75-4F2D-A748-786BD592C1A2}" srcOrd="1" destOrd="0" presId="urn:microsoft.com/office/officeart/2018/2/layout/IconVerticalSolidList"/>
    <dgm:cxn modelId="{6D96EB95-65B6-4D59-9509-FEF34F475D75}" type="presParOf" srcId="{2038A319-C0B3-4C67-936C-81425C53431A}" destId="{97B4DE20-ECF5-472D-B833-03020489757F}" srcOrd="2" destOrd="0" presId="urn:microsoft.com/office/officeart/2018/2/layout/IconVerticalSolidList"/>
    <dgm:cxn modelId="{61569FE5-243D-4CFC-A0B7-636C0C927336}" type="presParOf" srcId="{2038A319-C0B3-4C67-936C-81425C53431A}" destId="{2E601CBA-6BB9-4CDE-8CEC-7471895AF98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EA7397-53FA-4DB1-96AD-26078DD85E51}"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50F34E3-6056-4D56-9F5B-6FD94E595D17}">
      <dgm:prSet/>
      <dgm:spPr/>
      <dgm:t>
        <a:bodyPr/>
        <a:lstStyle/>
        <a:p>
          <a:pPr>
            <a:defRPr cap="all"/>
          </a:pPr>
          <a:r>
            <a:rPr lang="en-US" b="1"/>
            <a:t>Start of shift</a:t>
          </a:r>
          <a:endParaRPr lang="en-US"/>
        </a:p>
      </dgm:t>
    </dgm:pt>
    <dgm:pt modelId="{E6B51420-25C5-4E1E-97AC-F071049470D8}" type="parTrans" cxnId="{2C6A7A3E-DDEA-4B2C-A2FE-1FE140DE8693}">
      <dgm:prSet/>
      <dgm:spPr/>
      <dgm:t>
        <a:bodyPr/>
        <a:lstStyle/>
        <a:p>
          <a:endParaRPr lang="en-US"/>
        </a:p>
      </dgm:t>
    </dgm:pt>
    <dgm:pt modelId="{F7418865-74FB-4E67-87CB-3BBBD47C89F6}" type="sibTrans" cxnId="{2C6A7A3E-DDEA-4B2C-A2FE-1FE140DE8693}">
      <dgm:prSet/>
      <dgm:spPr/>
      <dgm:t>
        <a:bodyPr/>
        <a:lstStyle/>
        <a:p>
          <a:endParaRPr lang="en-US"/>
        </a:p>
      </dgm:t>
    </dgm:pt>
    <dgm:pt modelId="{1A0493C0-6B42-40DA-8C38-14848D1F9DD5}">
      <dgm:prSet/>
      <dgm:spPr/>
      <dgm:t>
        <a:bodyPr/>
        <a:lstStyle/>
        <a:p>
          <a:pPr>
            <a:defRPr cap="all"/>
          </a:pPr>
          <a:r>
            <a:rPr lang="en-US" b="1"/>
            <a:t>Throughout the day</a:t>
          </a:r>
          <a:endParaRPr lang="en-US"/>
        </a:p>
      </dgm:t>
    </dgm:pt>
    <dgm:pt modelId="{B11170F6-565F-4342-89AB-6D88DEBBB7D1}" type="parTrans" cxnId="{97ABE384-2771-4333-AEB3-6CBDCA43BB01}">
      <dgm:prSet/>
      <dgm:spPr/>
      <dgm:t>
        <a:bodyPr/>
        <a:lstStyle/>
        <a:p>
          <a:endParaRPr lang="en-US"/>
        </a:p>
      </dgm:t>
    </dgm:pt>
    <dgm:pt modelId="{D6844794-4497-499D-8343-81DCA22E6793}" type="sibTrans" cxnId="{97ABE384-2771-4333-AEB3-6CBDCA43BB01}">
      <dgm:prSet/>
      <dgm:spPr/>
      <dgm:t>
        <a:bodyPr/>
        <a:lstStyle/>
        <a:p>
          <a:endParaRPr lang="en-US"/>
        </a:p>
      </dgm:t>
    </dgm:pt>
    <dgm:pt modelId="{0E17D229-2EBB-4156-AF3C-64994BADDE31}">
      <dgm:prSet/>
      <dgm:spPr/>
      <dgm:t>
        <a:bodyPr/>
        <a:lstStyle/>
        <a:p>
          <a:pPr>
            <a:defRPr cap="all"/>
          </a:pPr>
          <a:r>
            <a:rPr lang="en-US" b="1"/>
            <a:t>During lunch/dinner</a:t>
          </a:r>
          <a:endParaRPr lang="en-US"/>
        </a:p>
      </dgm:t>
    </dgm:pt>
    <dgm:pt modelId="{B6814FC1-1617-482A-9AF5-7B332B6B29C8}" type="parTrans" cxnId="{AD24FD5D-325C-40FB-9F3A-918666DBEBBF}">
      <dgm:prSet/>
      <dgm:spPr/>
      <dgm:t>
        <a:bodyPr/>
        <a:lstStyle/>
        <a:p>
          <a:endParaRPr lang="en-US"/>
        </a:p>
      </dgm:t>
    </dgm:pt>
    <dgm:pt modelId="{B6891E43-A939-494B-97E8-6AE2AC178BFC}" type="sibTrans" cxnId="{AD24FD5D-325C-40FB-9F3A-918666DBEBBF}">
      <dgm:prSet/>
      <dgm:spPr/>
      <dgm:t>
        <a:bodyPr/>
        <a:lstStyle/>
        <a:p>
          <a:endParaRPr lang="en-US"/>
        </a:p>
      </dgm:t>
    </dgm:pt>
    <dgm:pt modelId="{5252402E-A300-4410-8259-95282EDD6F10}">
      <dgm:prSet/>
      <dgm:spPr/>
      <dgm:t>
        <a:bodyPr/>
        <a:lstStyle/>
        <a:p>
          <a:pPr>
            <a:defRPr cap="all"/>
          </a:pPr>
          <a:r>
            <a:rPr lang="en-US" b="1"/>
            <a:t>During break</a:t>
          </a:r>
          <a:endParaRPr lang="en-US"/>
        </a:p>
      </dgm:t>
    </dgm:pt>
    <dgm:pt modelId="{03F59E39-5622-4A9B-9228-5B415A95FED7}" type="parTrans" cxnId="{4A8C5E7A-1D91-400F-8393-32B0760B77F6}">
      <dgm:prSet/>
      <dgm:spPr/>
      <dgm:t>
        <a:bodyPr/>
        <a:lstStyle/>
        <a:p>
          <a:endParaRPr lang="en-US"/>
        </a:p>
      </dgm:t>
    </dgm:pt>
    <dgm:pt modelId="{8A351950-6737-4FBF-9B47-4DDA88B680AD}" type="sibTrans" cxnId="{4A8C5E7A-1D91-400F-8393-32B0760B77F6}">
      <dgm:prSet/>
      <dgm:spPr/>
      <dgm:t>
        <a:bodyPr/>
        <a:lstStyle/>
        <a:p>
          <a:endParaRPr lang="en-US"/>
        </a:p>
      </dgm:t>
    </dgm:pt>
    <dgm:pt modelId="{413AB614-735B-4883-85C0-5181550CF46F}">
      <dgm:prSet/>
      <dgm:spPr/>
      <dgm:t>
        <a:bodyPr/>
        <a:lstStyle/>
        <a:p>
          <a:pPr>
            <a:defRPr cap="all"/>
          </a:pPr>
          <a:r>
            <a:rPr lang="en-US" b="1"/>
            <a:t>While in meetings</a:t>
          </a:r>
          <a:endParaRPr lang="en-US"/>
        </a:p>
      </dgm:t>
    </dgm:pt>
    <dgm:pt modelId="{B01B0830-C1D7-4760-AF3D-25083FB4EF2C}" type="parTrans" cxnId="{CD2CC667-D025-431D-B6C2-43594862ED01}">
      <dgm:prSet/>
      <dgm:spPr/>
      <dgm:t>
        <a:bodyPr/>
        <a:lstStyle/>
        <a:p>
          <a:endParaRPr lang="en-US"/>
        </a:p>
      </dgm:t>
    </dgm:pt>
    <dgm:pt modelId="{B7FE7403-B052-4C27-9C23-63E3084C401F}" type="sibTrans" cxnId="{CD2CC667-D025-431D-B6C2-43594862ED01}">
      <dgm:prSet/>
      <dgm:spPr/>
      <dgm:t>
        <a:bodyPr/>
        <a:lstStyle/>
        <a:p>
          <a:endParaRPr lang="en-US"/>
        </a:p>
      </dgm:t>
    </dgm:pt>
    <dgm:pt modelId="{60386888-9CA4-4347-9B5F-2F2763612F12}">
      <dgm:prSet/>
      <dgm:spPr/>
      <dgm:t>
        <a:bodyPr/>
        <a:lstStyle/>
        <a:p>
          <a:pPr>
            <a:defRPr cap="all"/>
          </a:pPr>
          <a:r>
            <a:rPr lang="en-US" b="1"/>
            <a:t>During down time</a:t>
          </a:r>
          <a:endParaRPr lang="en-US"/>
        </a:p>
      </dgm:t>
    </dgm:pt>
    <dgm:pt modelId="{F76E711A-A9EC-423E-AD47-109AC7F2A8BE}" type="parTrans" cxnId="{C07839B2-0616-4F25-8840-A0DBE0A59505}">
      <dgm:prSet/>
      <dgm:spPr/>
      <dgm:t>
        <a:bodyPr/>
        <a:lstStyle/>
        <a:p>
          <a:endParaRPr lang="en-US"/>
        </a:p>
      </dgm:t>
    </dgm:pt>
    <dgm:pt modelId="{945DC9E8-ADB0-469A-9584-4E790959CDBF}" type="sibTrans" cxnId="{C07839B2-0616-4F25-8840-A0DBE0A59505}">
      <dgm:prSet/>
      <dgm:spPr/>
      <dgm:t>
        <a:bodyPr/>
        <a:lstStyle/>
        <a:p>
          <a:endParaRPr lang="en-US"/>
        </a:p>
      </dgm:t>
    </dgm:pt>
    <dgm:pt modelId="{44C50E6A-AF8B-4E88-92BD-A70EA13C9321}">
      <dgm:prSet/>
      <dgm:spPr/>
      <dgm:t>
        <a:bodyPr/>
        <a:lstStyle/>
        <a:p>
          <a:pPr>
            <a:defRPr cap="all"/>
          </a:pPr>
          <a:r>
            <a:rPr lang="en-US" b="1"/>
            <a:t>Anytime your body says you need it!</a:t>
          </a:r>
          <a:endParaRPr lang="en-US"/>
        </a:p>
      </dgm:t>
    </dgm:pt>
    <dgm:pt modelId="{FFEA15DC-9992-4161-8BA2-670B11EF93CC}" type="parTrans" cxnId="{A89C7831-50D2-42D5-A2DF-3D58233918EB}">
      <dgm:prSet/>
      <dgm:spPr/>
      <dgm:t>
        <a:bodyPr/>
        <a:lstStyle/>
        <a:p>
          <a:endParaRPr lang="en-US"/>
        </a:p>
      </dgm:t>
    </dgm:pt>
    <dgm:pt modelId="{40394C26-DB88-4B08-A213-217638BFF572}" type="sibTrans" cxnId="{A89C7831-50D2-42D5-A2DF-3D58233918EB}">
      <dgm:prSet/>
      <dgm:spPr/>
      <dgm:t>
        <a:bodyPr/>
        <a:lstStyle/>
        <a:p>
          <a:endParaRPr lang="en-US"/>
        </a:p>
      </dgm:t>
    </dgm:pt>
    <dgm:pt modelId="{EE8D8D3A-822A-4623-AD8B-64DB447E02E7}" type="pres">
      <dgm:prSet presAssocID="{E6EA7397-53FA-4DB1-96AD-26078DD85E51}" presName="root" presStyleCnt="0">
        <dgm:presLayoutVars>
          <dgm:dir/>
          <dgm:resizeHandles val="exact"/>
        </dgm:presLayoutVars>
      </dgm:prSet>
      <dgm:spPr/>
    </dgm:pt>
    <dgm:pt modelId="{58C96241-4311-48E4-AD02-14A22A584467}" type="pres">
      <dgm:prSet presAssocID="{F50F34E3-6056-4D56-9F5B-6FD94E595D17}" presName="compNode" presStyleCnt="0"/>
      <dgm:spPr/>
    </dgm:pt>
    <dgm:pt modelId="{57277EF0-C6BA-4F3B-8F90-E4E937A8617C}" type="pres">
      <dgm:prSet presAssocID="{F50F34E3-6056-4D56-9F5B-6FD94E595D17}" presName="iconBgRect" presStyleLbl="bgShp" presStyleIdx="0" presStyleCnt="7"/>
      <dgm:spPr/>
    </dgm:pt>
    <dgm:pt modelId="{77513C24-DDC6-498C-ACF1-C55D8808B61D}" type="pres">
      <dgm:prSet presAssocID="{F50F34E3-6056-4D56-9F5B-6FD94E595D17}"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ransfer"/>
        </a:ext>
      </dgm:extLst>
    </dgm:pt>
    <dgm:pt modelId="{8C80BEAD-AD87-41FE-A93A-F10BA3F9ED57}" type="pres">
      <dgm:prSet presAssocID="{F50F34E3-6056-4D56-9F5B-6FD94E595D17}" presName="spaceRect" presStyleCnt="0"/>
      <dgm:spPr/>
    </dgm:pt>
    <dgm:pt modelId="{624224B5-E908-40C6-A9E7-3298E1360D11}" type="pres">
      <dgm:prSet presAssocID="{F50F34E3-6056-4D56-9F5B-6FD94E595D17}" presName="textRect" presStyleLbl="revTx" presStyleIdx="0" presStyleCnt="7">
        <dgm:presLayoutVars>
          <dgm:chMax val="1"/>
          <dgm:chPref val="1"/>
        </dgm:presLayoutVars>
      </dgm:prSet>
      <dgm:spPr/>
    </dgm:pt>
    <dgm:pt modelId="{1B06C781-1A54-44CE-AF20-A88ED81125B6}" type="pres">
      <dgm:prSet presAssocID="{F7418865-74FB-4E67-87CB-3BBBD47C89F6}" presName="sibTrans" presStyleCnt="0"/>
      <dgm:spPr/>
    </dgm:pt>
    <dgm:pt modelId="{576B6A31-C6AE-48FD-A7A1-60EA16B2E831}" type="pres">
      <dgm:prSet presAssocID="{1A0493C0-6B42-40DA-8C38-14848D1F9DD5}" presName="compNode" presStyleCnt="0"/>
      <dgm:spPr/>
    </dgm:pt>
    <dgm:pt modelId="{79B7F3E6-9BBF-43ED-AE0C-CAC2FF791254}" type="pres">
      <dgm:prSet presAssocID="{1A0493C0-6B42-40DA-8C38-14848D1F9DD5}" presName="iconBgRect" presStyleLbl="bgShp" presStyleIdx="1" presStyleCnt="7"/>
      <dgm:spPr/>
    </dgm:pt>
    <dgm:pt modelId="{DD12F5ED-E992-4BBA-A3B6-36C8DCC69BE4}" type="pres">
      <dgm:prSet presAssocID="{1A0493C0-6B42-40DA-8C38-14848D1F9DD5}"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n"/>
        </a:ext>
      </dgm:extLst>
    </dgm:pt>
    <dgm:pt modelId="{E51CCE44-3F92-4441-AD19-B38B083BC869}" type="pres">
      <dgm:prSet presAssocID="{1A0493C0-6B42-40DA-8C38-14848D1F9DD5}" presName="spaceRect" presStyleCnt="0"/>
      <dgm:spPr/>
    </dgm:pt>
    <dgm:pt modelId="{20987C38-D68B-498D-9847-E67BF3391679}" type="pres">
      <dgm:prSet presAssocID="{1A0493C0-6B42-40DA-8C38-14848D1F9DD5}" presName="textRect" presStyleLbl="revTx" presStyleIdx="1" presStyleCnt="7">
        <dgm:presLayoutVars>
          <dgm:chMax val="1"/>
          <dgm:chPref val="1"/>
        </dgm:presLayoutVars>
      </dgm:prSet>
      <dgm:spPr/>
    </dgm:pt>
    <dgm:pt modelId="{FBBA5EA7-747B-4B15-BA87-22F60A52AEAC}" type="pres">
      <dgm:prSet presAssocID="{D6844794-4497-499D-8343-81DCA22E6793}" presName="sibTrans" presStyleCnt="0"/>
      <dgm:spPr/>
    </dgm:pt>
    <dgm:pt modelId="{552B3BFE-9AC7-4426-90AB-E712B6145784}" type="pres">
      <dgm:prSet presAssocID="{0E17D229-2EBB-4156-AF3C-64994BADDE31}" presName="compNode" presStyleCnt="0"/>
      <dgm:spPr/>
    </dgm:pt>
    <dgm:pt modelId="{AEAE8CA2-E929-41A3-A680-390B9BE89806}" type="pres">
      <dgm:prSet presAssocID="{0E17D229-2EBB-4156-AF3C-64994BADDE31}" presName="iconBgRect" presStyleLbl="bgShp" presStyleIdx="2" presStyleCnt="7"/>
      <dgm:spPr/>
    </dgm:pt>
    <dgm:pt modelId="{55CCA0D6-494D-446A-A62A-298001EC1EAB}" type="pres">
      <dgm:prSet presAssocID="{0E17D229-2EBB-4156-AF3C-64994BADDE31}"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able Setting"/>
        </a:ext>
      </dgm:extLst>
    </dgm:pt>
    <dgm:pt modelId="{B96048DA-4048-4914-B847-9E16763EE7CA}" type="pres">
      <dgm:prSet presAssocID="{0E17D229-2EBB-4156-AF3C-64994BADDE31}" presName="spaceRect" presStyleCnt="0"/>
      <dgm:spPr/>
    </dgm:pt>
    <dgm:pt modelId="{F0CA83A9-8621-4C34-BB98-B200429BBC88}" type="pres">
      <dgm:prSet presAssocID="{0E17D229-2EBB-4156-AF3C-64994BADDE31}" presName="textRect" presStyleLbl="revTx" presStyleIdx="2" presStyleCnt="7">
        <dgm:presLayoutVars>
          <dgm:chMax val="1"/>
          <dgm:chPref val="1"/>
        </dgm:presLayoutVars>
      </dgm:prSet>
      <dgm:spPr/>
    </dgm:pt>
    <dgm:pt modelId="{5A5DF006-D9CD-4657-93F2-14B41D1F4B33}" type="pres">
      <dgm:prSet presAssocID="{B6891E43-A939-494B-97E8-6AE2AC178BFC}" presName="sibTrans" presStyleCnt="0"/>
      <dgm:spPr/>
    </dgm:pt>
    <dgm:pt modelId="{D63537A9-DD90-4F20-A55D-8D7DCEB2F156}" type="pres">
      <dgm:prSet presAssocID="{5252402E-A300-4410-8259-95282EDD6F10}" presName="compNode" presStyleCnt="0"/>
      <dgm:spPr/>
    </dgm:pt>
    <dgm:pt modelId="{8B2C4387-0BE6-4A3A-9288-DD3DD4E43F6E}" type="pres">
      <dgm:prSet presAssocID="{5252402E-A300-4410-8259-95282EDD6F10}" presName="iconBgRect" presStyleLbl="bgShp" presStyleIdx="3" presStyleCnt="7"/>
      <dgm:spPr/>
    </dgm:pt>
    <dgm:pt modelId="{C8906D7B-EE2F-4348-BF55-ABDF1E4AE517}" type="pres">
      <dgm:prSet presAssocID="{5252402E-A300-4410-8259-95282EDD6F10}"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ffee"/>
        </a:ext>
      </dgm:extLst>
    </dgm:pt>
    <dgm:pt modelId="{0EC2CC49-5D10-44AF-B152-0D395F6A416F}" type="pres">
      <dgm:prSet presAssocID="{5252402E-A300-4410-8259-95282EDD6F10}" presName="spaceRect" presStyleCnt="0"/>
      <dgm:spPr/>
    </dgm:pt>
    <dgm:pt modelId="{396139AB-3606-47AA-9AE3-E3722E38FA77}" type="pres">
      <dgm:prSet presAssocID="{5252402E-A300-4410-8259-95282EDD6F10}" presName="textRect" presStyleLbl="revTx" presStyleIdx="3" presStyleCnt="7">
        <dgm:presLayoutVars>
          <dgm:chMax val="1"/>
          <dgm:chPref val="1"/>
        </dgm:presLayoutVars>
      </dgm:prSet>
      <dgm:spPr/>
    </dgm:pt>
    <dgm:pt modelId="{2639DD50-48B1-4FCF-BB42-C67105486A89}" type="pres">
      <dgm:prSet presAssocID="{8A351950-6737-4FBF-9B47-4DDA88B680AD}" presName="sibTrans" presStyleCnt="0"/>
      <dgm:spPr/>
    </dgm:pt>
    <dgm:pt modelId="{DC14EF7E-8801-4EF1-AF15-4D7198B5B289}" type="pres">
      <dgm:prSet presAssocID="{413AB614-735B-4883-85C0-5181550CF46F}" presName="compNode" presStyleCnt="0"/>
      <dgm:spPr/>
    </dgm:pt>
    <dgm:pt modelId="{AA551C68-7DAE-4BA2-83A9-F68588E65340}" type="pres">
      <dgm:prSet presAssocID="{413AB614-735B-4883-85C0-5181550CF46F}" presName="iconBgRect" presStyleLbl="bgShp" presStyleIdx="4" presStyleCnt="7"/>
      <dgm:spPr/>
    </dgm:pt>
    <dgm:pt modelId="{2A588FE0-9A29-4FAD-BE4F-4FE3C0B41991}" type="pres">
      <dgm:prSet presAssocID="{413AB614-735B-4883-85C0-5181550CF46F}"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eeting"/>
        </a:ext>
      </dgm:extLst>
    </dgm:pt>
    <dgm:pt modelId="{EDF2CD0B-C68C-4048-A9F2-2B87AB177EAB}" type="pres">
      <dgm:prSet presAssocID="{413AB614-735B-4883-85C0-5181550CF46F}" presName="spaceRect" presStyleCnt="0"/>
      <dgm:spPr/>
    </dgm:pt>
    <dgm:pt modelId="{91390F92-9671-40D9-9F4F-9194F1988AB1}" type="pres">
      <dgm:prSet presAssocID="{413AB614-735B-4883-85C0-5181550CF46F}" presName="textRect" presStyleLbl="revTx" presStyleIdx="4" presStyleCnt="7">
        <dgm:presLayoutVars>
          <dgm:chMax val="1"/>
          <dgm:chPref val="1"/>
        </dgm:presLayoutVars>
      </dgm:prSet>
      <dgm:spPr/>
    </dgm:pt>
    <dgm:pt modelId="{3EF733C8-360B-47B6-849B-D5C6537E2406}" type="pres">
      <dgm:prSet presAssocID="{B7FE7403-B052-4C27-9C23-63E3084C401F}" presName="sibTrans" presStyleCnt="0"/>
      <dgm:spPr/>
    </dgm:pt>
    <dgm:pt modelId="{C36806E4-4BBC-427B-8D80-00E9EC639308}" type="pres">
      <dgm:prSet presAssocID="{60386888-9CA4-4347-9B5F-2F2763612F12}" presName="compNode" presStyleCnt="0"/>
      <dgm:spPr/>
    </dgm:pt>
    <dgm:pt modelId="{66F77FAA-5425-4753-BD34-37672E43BF4E}" type="pres">
      <dgm:prSet presAssocID="{60386888-9CA4-4347-9B5F-2F2763612F12}" presName="iconBgRect" presStyleLbl="bgShp" presStyleIdx="5" presStyleCnt="7"/>
      <dgm:spPr/>
    </dgm:pt>
    <dgm:pt modelId="{483DC1F9-A4F1-433B-9953-D0DC98D26E63}" type="pres">
      <dgm:prSet presAssocID="{60386888-9CA4-4347-9B5F-2F2763612F12}"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ourglass"/>
        </a:ext>
      </dgm:extLst>
    </dgm:pt>
    <dgm:pt modelId="{D57EF93B-CD2A-4406-97C7-8CDEB60F1FF1}" type="pres">
      <dgm:prSet presAssocID="{60386888-9CA4-4347-9B5F-2F2763612F12}" presName="spaceRect" presStyleCnt="0"/>
      <dgm:spPr/>
    </dgm:pt>
    <dgm:pt modelId="{7F8A3CCA-3837-4A10-84C0-EE4828E90E45}" type="pres">
      <dgm:prSet presAssocID="{60386888-9CA4-4347-9B5F-2F2763612F12}" presName="textRect" presStyleLbl="revTx" presStyleIdx="5" presStyleCnt="7">
        <dgm:presLayoutVars>
          <dgm:chMax val="1"/>
          <dgm:chPref val="1"/>
        </dgm:presLayoutVars>
      </dgm:prSet>
      <dgm:spPr/>
    </dgm:pt>
    <dgm:pt modelId="{EEC729E7-EFC3-4D4F-8CBE-97A89E9BA97D}" type="pres">
      <dgm:prSet presAssocID="{945DC9E8-ADB0-469A-9584-4E790959CDBF}" presName="sibTrans" presStyleCnt="0"/>
      <dgm:spPr/>
    </dgm:pt>
    <dgm:pt modelId="{4B57709E-8271-489F-BAE0-1305A2FB0073}" type="pres">
      <dgm:prSet presAssocID="{44C50E6A-AF8B-4E88-92BD-A70EA13C9321}" presName="compNode" presStyleCnt="0"/>
      <dgm:spPr/>
    </dgm:pt>
    <dgm:pt modelId="{A76209FB-E4BA-46DA-A51A-503DF09453D2}" type="pres">
      <dgm:prSet presAssocID="{44C50E6A-AF8B-4E88-92BD-A70EA13C9321}" presName="iconBgRect" presStyleLbl="bgShp" presStyleIdx="6" presStyleCnt="7"/>
      <dgm:spPr/>
    </dgm:pt>
    <dgm:pt modelId="{6F752DEC-555E-4335-AFA2-4BD7E2D577B0}" type="pres">
      <dgm:prSet presAssocID="{44C50E6A-AF8B-4E88-92BD-A70EA13C9321}"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Moustache Face with Solid Fill"/>
        </a:ext>
      </dgm:extLst>
    </dgm:pt>
    <dgm:pt modelId="{EE81E973-7223-41E2-8459-D6A7E6453A68}" type="pres">
      <dgm:prSet presAssocID="{44C50E6A-AF8B-4E88-92BD-A70EA13C9321}" presName="spaceRect" presStyleCnt="0"/>
      <dgm:spPr/>
    </dgm:pt>
    <dgm:pt modelId="{70FE8A6D-FED4-4A0F-BF05-BF63D80C9AD6}" type="pres">
      <dgm:prSet presAssocID="{44C50E6A-AF8B-4E88-92BD-A70EA13C9321}" presName="textRect" presStyleLbl="revTx" presStyleIdx="6" presStyleCnt="7">
        <dgm:presLayoutVars>
          <dgm:chMax val="1"/>
          <dgm:chPref val="1"/>
        </dgm:presLayoutVars>
      </dgm:prSet>
      <dgm:spPr/>
    </dgm:pt>
  </dgm:ptLst>
  <dgm:cxnLst>
    <dgm:cxn modelId="{665A1627-4686-48C1-AA70-2C5715B04F98}" type="presOf" srcId="{5252402E-A300-4410-8259-95282EDD6F10}" destId="{396139AB-3606-47AA-9AE3-E3722E38FA77}" srcOrd="0" destOrd="0" presId="urn:microsoft.com/office/officeart/2018/5/layout/IconCircleLabelList"/>
    <dgm:cxn modelId="{A89C7831-50D2-42D5-A2DF-3D58233918EB}" srcId="{E6EA7397-53FA-4DB1-96AD-26078DD85E51}" destId="{44C50E6A-AF8B-4E88-92BD-A70EA13C9321}" srcOrd="6" destOrd="0" parTransId="{FFEA15DC-9992-4161-8BA2-670B11EF93CC}" sibTransId="{40394C26-DB88-4B08-A213-217638BFF572}"/>
    <dgm:cxn modelId="{9336F332-3403-45C9-B90A-1E0E9567610C}" type="presOf" srcId="{60386888-9CA4-4347-9B5F-2F2763612F12}" destId="{7F8A3CCA-3837-4A10-84C0-EE4828E90E45}" srcOrd="0" destOrd="0" presId="urn:microsoft.com/office/officeart/2018/5/layout/IconCircleLabelList"/>
    <dgm:cxn modelId="{2C6A7A3E-DDEA-4B2C-A2FE-1FE140DE8693}" srcId="{E6EA7397-53FA-4DB1-96AD-26078DD85E51}" destId="{F50F34E3-6056-4D56-9F5B-6FD94E595D17}" srcOrd="0" destOrd="0" parTransId="{E6B51420-25C5-4E1E-97AC-F071049470D8}" sibTransId="{F7418865-74FB-4E67-87CB-3BBBD47C89F6}"/>
    <dgm:cxn modelId="{B157BD5C-3B8E-476E-A67C-96F8860577C6}" type="presOf" srcId="{F50F34E3-6056-4D56-9F5B-6FD94E595D17}" destId="{624224B5-E908-40C6-A9E7-3298E1360D11}" srcOrd="0" destOrd="0" presId="urn:microsoft.com/office/officeart/2018/5/layout/IconCircleLabelList"/>
    <dgm:cxn modelId="{AD24FD5D-325C-40FB-9F3A-918666DBEBBF}" srcId="{E6EA7397-53FA-4DB1-96AD-26078DD85E51}" destId="{0E17D229-2EBB-4156-AF3C-64994BADDE31}" srcOrd="2" destOrd="0" parTransId="{B6814FC1-1617-482A-9AF5-7B332B6B29C8}" sibTransId="{B6891E43-A939-494B-97E8-6AE2AC178BFC}"/>
    <dgm:cxn modelId="{CD2CC667-D025-431D-B6C2-43594862ED01}" srcId="{E6EA7397-53FA-4DB1-96AD-26078DD85E51}" destId="{413AB614-735B-4883-85C0-5181550CF46F}" srcOrd="4" destOrd="0" parTransId="{B01B0830-C1D7-4760-AF3D-25083FB4EF2C}" sibTransId="{B7FE7403-B052-4C27-9C23-63E3084C401F}"/>
    <dgm:cxn modelId="{05C1D852-0AFB-4462-884F-978984475442}" type="presOf" srcId="{413AB614-735B-4883-85C0-5181550CF46F}" destId="{91390F92-9671-40D9-9F4F-9194F1988AB1}" srcOrd="0" destOrd="0" presId="urn:microsoft.com/office/officeart/2018/5/layout/IconCircleLabelList"/>
    <dgm:cxn modelId="{4A8C5E7A-1D91-400F-8393-32B0760B77F6}" srcId="{E6EA7397-53FA-4DB1-96AD-26078DD85E51}" destId="{5252402E-A300-4410-8259-95282EDD6F10}" srcOrd="3" destOrd="0" parTransId="{03F59E39-5622-4A9B-9228-5B415A95FED7}" sibTransId="{8A351950-6737-4FBF-9B47-4DDA88B680AD}"/>
    <dgm:cxn modelId="{97ABE384-2771-4333-AEB3-6CBDCA43BB01}" srcId="{E6EA7397-53FA-4DB1-96AD-26078DD85E51}" destId="{1A0493C0-6B42-40DA-8C38-14848D1F9DD5}" srcOrd="1" destOrd="0" parTransId="{B11170F6-565F-4342-89AB-6D88DEBBB7D1}" sibTransId="{D6844794-4497-499D-8343-81DCA22E6793}"/>
    <dgm:cxn modelId="{8BD01790-E1F3-467B-83B0-C85D17085193}" type="presOf" srcId="{E6EA7397-53FA-4DB1-96AD-26078DD85E51}" destId="{EE8D8D3A-822A-4623-AD8B-64DB447E02E7}" srcOrd="0" destOrd="0" presId="urn:microsoft.com/office/officeart/2018/5/layout/IconCircleLabelList"/>
    <dgm:cxn modelId="{2BFE3697-A08C-41A2-8988-A1F3C394A134}" type="presOf" srcId="{0E17D229-2EBB-4156-AF3C-64994BADDE31}" destId="{F0CA83A9-8621-4C34-BB98-B200429BBC88}" srcOrd="0" destOrd="0" presId="urn:microsoft.com/office/officeart/2018/5/layout/IconCircleLabelList"/>
    <dgm:cxn modelId="{C4F489A7-2EFB-4A7D-8B42-9CA113006954}" type="presOf" srcId="{44C50E6A-AF8B-4E88-92BD-A70EA13C9321}" destId="{70FE8A6D-FED4-4A0F-BF05-BF63D80C9AD6}" srcOrd="0" destOrd="0" presId="urn:microsoft.com/office/officeart/2018/5/layout/IconCircleLabelList"/>
    <dgm:cxn modelId="{C07839B2-0616-4F25-8840-A0DBE0A59505}" srcId="{E6EA7397-53FA-4DB1-96AD-26078DD85E51}" destId="{60386888-9CA4-4347-9B5F-2F2763612F12}" srcOrd="5" destOrd="0" parTransId="{F76E711A-A9EC-423E-AD47-109AC7F2A8BE}" sibTransId="{945DC9E8-ADB0-469A-9584-4E790959CDBF}"/>
    <dgm:cxn modelId="{6B5A1ED5-D2DC-4DA5-ADF8-7CE171A2B2D3}" type="presOf" srcId="{1A0493C0-6B42-40DA-8C38-14848D1F9DD5}" destId="{20987C38-D68B-498D-9847-E67BF3391679}" srcOrd="0" destOrd="0" presId="urn:microsoft.com/office/officeart/2018/5/layout/IconCircleLabelList"/>
    <dgm:cxn modelId="{9E315513-1AB5-4D00-B6BD-3DB482B5589A}" type="presParOf" srcId="{EE8D8D3A-822A-4623-AD8B-64DB447E02E7}" destId="{58C96241-4311-48E4-AD02-14A22A584467}" srcOrd="0" destOrd="0" presId="urn:microsoft.com/office/officeart/2018/5/layout/IconCircleLabelList"/>
    <dgm:cxn modelId="{953E847D-2823-4A4B-ADAC-154CCB81C428}" type="presParOf" srcId="{58C96241-4311-48E4-AD02-14A22A584467}" destId="{57277EF0-C6BA-4F3B-8F90-E4E937A8617C}" srcOrd="0" destOrd="0" presId="urn:microsoft.com/office/officeart/2018/5/layout/IconCircleLabelList"/>
    <dgm:cxn modelId="{46635F2E-A1ED-4E01-9399-17F6D8D7CD85}" type="presParOf" srcId="{58C96241-4311-48E4-AD02-14A22A584467}" destId="{77513C24-DDC6-498C-ACF1-C55D8808B61D}" srcOrd="1" destOrd="0" presId="urn:microsoft.com/office/officeart/2018/5/layout/IconCircleLabelList"/>
    <dgm:cxn modelId="{08F4894E-8EF5-443E-83B3-BAE3B87AF199}" type="presParOf" srcId="{58C96241-4311-48E4-AD02-14A22A584467}" destId="{8C80BEAD-AD87-41FE-A93A-F10BA3F9ED57}" srcOrd="2" destOrd="0" presId="urn:microsoft.com/office/officeart/2018/5/layout/IconCircleLabelList"/>
    <dgm:cxn modelId="{B69F5F20-5D70-4E8D-ADB9-F09168238622}" type="presParOf" srcId="{58C96241-4311-48E4-AD02-14A22A584467}" destId="{624224B5-E908-40C6-A9E7-3298E1360D11}" srcOrd="3" destOrd="0" presId="urn:microsoft.com/office/officeart/2018/5/layout/IconCircleLabelList"/>
    <dgm:cxn modelId="{A57DE4D3-07BE-4E7C-AF73-40749F65483C}" type="presParOf" srcId="{EE8D8D3A-822A-4623-AD8B-64DB447E02E7}" destId="{1B06C781-1A54-44CE-AF20-A88ED81125B6}" srcOrd="1" destOrd="0" presId="urn:microsoft.com/office/officeart/2018/5/layout/IconCircleLabelList"/>
    <dgm:cxn modelId="{9DDA440B-F247-4799-A8DA-CA69E5AE0945}" type="presParOf" srcId="{EE8D8D3A-822A-4623-AD8B-64DB447E02E7}" destId="{576B6A31-C6AE-48FD-A7A1-60EA16B2E831}" srcOrd="2" destOrd="0" presId="urn:microsoft.com/office/officeart/2018/5/layout/IconCircleLabelList"/>
    <dgm:cxn modelId="{94F6C702-860F-4324-876E-8AA58EB180C9}" type="presParOf" srcId="{576B6A31-C6AE-48FD-A7A1-60EA16B2E831}" destId="{79B7F3E6-9BBF-43ED-AE0C-CAC2FF791254}" srcOrd="0" destOrd="0" presId="urn:microsoft.com/office/officeart/2018/5/layout/IconCircleLabelList"/>
    <dgm:cxn modelId="{675A72EF-E858-49DE-B7B2-A76C10FDC055}" type="presParOf" srcId="{576B6A31-C6AE-48FD-A7A1-60EA16B2E831}" destId="{DD12F5ED-E992-4BBA-A3B6-36C8DCC69BE4}" srcOrd="1" destOrd="0" presId="urn:microsoft.com/office/officeart/2018/5/layout/IconCircleLabelList"/>
    <dgm:cxn modelId="{96B20E4A-A423-44A2-BE7E-DD93BF5130FF}" type="presParOf" srcId="{576B6A31-C6AE-48FD-A7A1-60EA16B2E831}" destId="{E51CCE44-3F92-4441-AD19-B38B083BC869}" srcOrd="2" destOrd="0" presId="urn:microsoft.com/office/officeart/2018/5/layout/IconCircleLabelList"/>
    <dgm:cxn modelId="{34816A6D-65EB-457A-B6F9-AC82180B2AB7}" type="presParOf" srcId="{576B6A31-C6AE-48FD-A7A1-60EA16B2E831}" destId="{20987C38-D68B-498D-9847-E67BF3391679}" srcOrd="3" destOrd="0" presId="urn:microsoft.com/office/officeart/2018/5/layout/IconCircleLabelList"/>
    <dgm:cxn modelId="{52E9220F-DCA7-41DF-8DC8-82B56DAF3260}" type="presParOf" srcId="{EE8D8D3A-822A-4623-AD8B-64DB447E02E7}" destId="{FBBA5EA7-747B-4B15-BA87-22F60A52AEAC}" srcOrd="3" destOrd="0" presId="urn:microsoft.com/office/officeart/2018/5/layout/IconCircleLabelList"/>
    <dgm:cxn modelId="{82F1D966-FCB5-4EAD-B3E2-6FE945CD976D}" type="presParOf" srcId="{EE8D8D3A-822A-4623-AD8B-64DB447E02E7}" destId="{552B3BFE-9AC7-4426-90AB-E712B6145784}" srcOrd="4" destOrd="0" presId="urn:microsoft.com/office/officeart/2018/5/layout/IconCircleLabelList"/>
    <dgm:cxn modelId="{4B0C2A8B-57F8-4A09-B0C5-0C2A503CF6ED}" type="presParOf" srcId="{552B3BFE-9AC7-4426-90AB-E712B6145784}" destId="{AEAE8CA2-E929-41A3-A680-390B9BE89806}" srcOrd="0" destOrd="0" presId="urn:microsoft.com/office/officeart/2018/5/layout/IconCircleLabelList"/>
    <dgm:cxn modelId="{D6D3DEA0-7ADE-458D-9523-6A824D56A7F6}" type="presParOf" srcId="{552B3BFE-9AC7-4426-90AB-E712B6145784}" destId="{55CCA0D6-494D-446A-A62A-298001EC1EAB}" srcOrd="1" destOrd="0" presId="urn:microsoft.com/office/officeart/2018/5/layout/IconCircleLabelList"/>
    <dgm:cxn modelId="{FF61B5FE-F3D7-4E3A-9F29-2B0CB6D7E1D8}" type="presParOf" srcId="{552B3BFE-9AC7-4426-90AB-E712B6145784}" destId="{B96048DA-4048-4914-B847-9E16763EE7CA}" srcOrd="2" destOrd="0" presId="urn:microsoft.com/office/officeart/2018/5/layout/IconCircleLabelList"/>
    <dgm:cxn modelId="{493BCAFB-788B-4060-9B78-A50DD1A5FFD3}" type="presParOf" srcId="{552B3BFE-9AC7-4426-90AB-E712B6145784}" destId="{F0CA83A9-8621-4C34-BB98-B200429BBC88}" srcOrd="3" destOrd="0" presId="urn:microsoft.com/office/officeart/2018/5/layout/IconCircleLabelList"/>
    <dgm:cxn modelId="{8FD232D8-B2E0-428D-BB3C-72CA58CDCDD9}" type="presParOf" srcId="{EE8D8D3A-822A-4623-AD8B-64DB447E02E7}" destId="{5A5DF006-D9CD-4657-93F2-14B41D1F4B33}" srcOrd="5" destOrd="0" presId="urn:microsoft.com/office/officeart/2018/5/layout/IconCircleLabelList"/>
    <dgm:cxn modelId="{E6554570-CF1E-4CFB-94D1-C62A3C616381}" type="presParOf" srcId="{EE8D8D3A-822A-4623-AD8B-64DB447E02E7}" destId="{D63537A9-DD90-4F20-A55D-8D7DCEB2F156}" srcOrd="6" destOrd="0" presId="urn:microsoft.com/office/officeart/2018/5/layout/IconCircleLabelList"/>
    <dgm:cxn modelId="{94390E03-8CEC-43B2-8AD8-551CC1221E8C}" type="presParOf" srcId="{D63537A9-DD90-4F20-A55D-8D7DCEB2F156}" destId="{8B2C4387-0BE6-4A3A-9288-DD3DD4E43F6E}" srcOrd="0" destOrd="0" presId="urn:microsoft.com/office/officeart/2018/5/layout/IconCircleLabelList"/>
    <dgm:cxn modelId="{BD628BD2-09FE-4F6D-A90C-F0452F710C9B}" type="presParOf" srcId="{D63537A9-DD90-4F20-A55D-8D7DCEB2F156}" destId="{C8906D7B-EE2F-4348-BF55-ABDF1E4AE517}" srcOrd="1" destOrd="0" presId="urn:microsoft.com/office/officeart/2018/5/layout/IconCircleLabelList"/>
    <dgm:cxn modelId="{5D7E26BC-FE1B-4436-B827-05B347839D45}" type="presParOf" srcId="{D63537A9-DD90-4F20-A55D-8D7DCEB2F156}" destId="{0EC2CC49-5D10-44AF-B152-0D395F6A416F}" srcOrd="2" destOrd="0" presId="urn:microsoft.com/office/officeart/2018/5/layout/IconCircleLabelList"/>
    <dgm:cxn modelId="{6F7EA5F8-EAE4-487C-B0FD-B2D862D5BF5A}" type="presParOf" srcId="{D63537A9-DD90-4F20-A55D-8D7DCEB2F156}" destId="{396139AB-3606-47AA-9AE3-E3722E38FA77}" srcOrd="3" destOrd="0" presId="urn:microsoft.com/office/officeart/2018/5/layout/IconCircleLabelList"/>
    <dgm:cxn modelId="{CB5CED91-032C-405D-94A2-B0269A7EF10C}" type="presParOf" srcId="{EE8D8D3A-822A-4623-AD8B-64DB447E02E7}" destId="{2639DD50-48B1-4FCF-BB42-C67105486A89}" srcOrd="7" destOrd="0" presId="urn:microsoft.com/office/officeart/2018/5/layout/IconCircleLabelList"/>
    <dgm:cxn modelId="{6C6715A2-F321-4D87-BC3A-9F61250A5906}" type="presParOf" srcId="{EE8D8D3A-822A-4623-AD8B-64DB447E02E7}" destId="{DC14EF7E-8801-4EF1-AF15-4D7198B5B289}" srcOrd="8" destOrd="0" presId="urn:microsoft.com/office/officeart/2018/5/layout/IconCircleLabelList"/>
    <dgm:cxn modelId="{24A83C3E-3029-40ED-AC76-1F574F4E3D8B}" type="presParOf" srcId="{DC14EF7E-8801-4EF1-AF15-4D7198B5B289}" destId="{AA551C68-7DAE-4BA2-83A9-F68588E65340}" srcOrd="0" destOrd="0" presId="urn:microsoft.com/office/officeart/2018/5/layout/IconCircleLabelList"/>
    <dgm:cxn modelId="{1EF4EC3C-7E7A-4C0B-B353-57F557A6B376}" type="presParOf" srcId="{DC14EF7E-8801-4EF1-AF15-4D7198B5B289}" destId="{2A588FE0-9A29-4FAD-BE4F-4FE3C0B41991}" srcOrd="1" destOrd="0" presId="urn:microsoft.com/office/officeart/2018/5/layout/IconCircleLabelList"/>
    <dgm:cxn modelId="{80802E5E-3938-4111-9677-1D29836C4235}" type="presParOf" srcId="{DC14EF7E-8801-4EF1-AF15-4D7198B5B289}" destId="{EDF2CD0B-C68C-4048-A9F2-2B87AB177EAB}" srcOrd="2" destOrd="0" presId="urn:microsoft.com/office/officeart/2018/5/layout/IconCircleLabelList"/>
    <dgm:cxn modelId="{20C8D2FB-C42D-43CE-8228-B416C7BFDFE6}" type="presParOf" srcId="{DC14EF7E-8801-4EF1-AF15-4D7198B5B289}" destId="{91390F92-9671-40D9-9F4F-9194F1988AB1}" srcOrd="3" destOrd="0" presId="urn:microsoft.com/office/officeart/2018/5/layout/IconCircleLabelList"/>
    <dgm:cxn modelId="{94F85C22-2031-497F-BB95-5B60A35C6C60}" type="presParOf" srcId="{EE8D8D3A-822A-4623-AD8B-64DB447E02E7}" destId="{3EF733C8-360B-47B6-849B-D5C6537E2406}" srcOrd="9" destOrd="0" presId="urn:microsoft.com/office/officeart/2018/5/layout/IconCircleLabelList"/>
    <dgm:cxn modelId="{7D25D895-DE5A-4149-B068-8B5FAE45892E}" type="presParOf" srcId="{EE8D8D3A-822A-4623-AD8B-64DB447E02E7}" destId="{C36806E4-4BBC-427B-8D80-00E9EC639308}" srcOrd="10" destOrd="0" presId="urn:microsoft.com/office/officeart/2018/5/layout/IconCircleLabelList"/>
    <dgm:cxn modelId="{B0C30846-33F2-4CAD-BC8D-43B23DB097D7}" type="presParOf" srcId="{C36806E4-4BBC-427B-8D80-00E9EC639308}" destId="{66F77FAA-5425-4753-BD34-37672E43BF4E}" srcOrd="0" destOrd="0" presId="urn:microsoft.com/office/officeart/2018/5/layout/IconCircleLabelList"/>
    <dgm:cxn modelId="{6926B0F0-D38C-4241-8943-D56D576E04F9}" type="presParOf" srcId="{C36806E4-4BBC-427B-8D80-00E9EC639308}" destId="{483DC1F9-A4F1-433B-9953-D0DC98D26E63}" srcOrd="1" destOrd="0" presId="urn:microsoft.com/office/officeart/2018/5/layout/IconCircleLabelList"/>
    <dgm:cxn modelId="{9CC38B11-BA8C-4CE4-9B76-30422B537375}" type="presParOf" srcId="{C36806E4-4BBC-427B-8D80-00E9EC639308}" destId="{D57EF93B-CD2A-4406-97C7-8CDEB60F1FF1}" srcOrd="2" destOrd="0" presId="urn:microsoft.com/office/officeart/2018/5/layout/IconCircleLabelList"/>
    <dgm:cxn modelId="{3EA7C444-885F-45C2-868B-952B762C560E}" type="presParOf" srcId="{C36806E4-4BBC-427B-8D80-00E9EC639308}" destId="{7F8A3CCA-3837-4A10-84C0-EE4828E90E45}" srcOrd="3" destOrd="0" presId="urn:microsoft.com/office/officeart/2018/5/layout/IconCircleLabelList"/>
    <dgm:cxn modelId="{87069419-EAA7-4392-95FF-0A6500CC24EE}" type="presParOf" srcId="{EE8D8D3A-822A-4623-AD8B-64DB447E02E7}" destId="{EEC729E7-EFC3-4D4F-8CBE-97A89E9BA97D}" srcOrd="11" destOrd="0" presId="urn:microsoft.com/office/officeart/2018/5/layout/IconCircleLabelList"/>
    <dgm:cxn modelId="{82119554-6CF9-49C2-838F-B95A23ACB09B}" type="presParOf" srcId="{EE8D8D3A-822A-4623-AD8B-64DB447E02E7}" destId="{4B57709E-8271-489F-BAE0-1305A2FB0073}" srcOrd="12" destOrd="0" presId="urn:microsoft.com/office/officeart/2018/5/layout/IconCircleLabelList"/>
    <dgm:cxn modelId="{E30B5DBB-E8A8-44C3-80D8-C3F09840747C}" type="presParOf" srcId="{4B57709E-8271-489F-BAE0-1305A2FB0073}" destId="{A76209FB-E4BA-46DA-A51A-503DF09453D2}" srcOrd="0" destOrd="0" presId="urn:microsoft.com/office/officeart/2018/5/layout/IconCircleLabelList"/>
    <dgm:cxn modelId="{63FCB85C-5F96-4A0D-BA0D-84DA58E119E1}" type="presParOf" srcId="{4B57709E-8271-489F-BAE0-1305A2FB0073}" destId="{6F752DEC-555E-4335-AFA2-4BD7E2D577B0}" srcOrd="1" destOrd="0" presId="urn:microsoft.com/office/officeart/2018/5/layout/IconCircleLabelList"/>
    <dgm:cxn modelId="{A5741F0C-CB40-4305-BCEC-4E0E9056096D}" type="presParOf" srcId="{4B57709E-8271-489F-BAE0-1305A2FB0073}" destId="{EE81E973-7223-41E2-8459-D6A7E6453A68}" srcOrd="2" destOrd="0" presId="urn:microsoft.com/office/officeart/2018/5/layout/IconCircleLabelList"/>
    <dgm:cxn modelId="{E065A8A8-E652-4B0C-8F95-C3DF82A6A1F8}" type="presParOf" srcId="{4B57709E-8271-489F-BAE0-1305A2FB0073}" destId="{70FE8A6D-FED4-4A0F-BF05-BF63D80C9AD6}"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293B0E-1FEA-9840-9F7C-17D6EE3EDD34}">
      <dsp:nvSpPr>
        <dsp:cNvPr id="0" name=""/>
        <dsp:cNvSpPr/>
      </dsp:nvSpPr>
      <dsp:spPr>
        <a:xfrm>
          <a:off x="0" y="623"/>
          <a:ext cx="486965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FB49A9-118B-4B45-9F2F-233CD062289F}">
      <dsp:nvSpPr>
        <dsp:cNvPr id="0" name=""/>
        <dsp:cNvSpPr/>
      </dsp:nvSpPr>
      <dsp:spPr>
        <a:xfrm>
          <a:off x="0" y="623"/>
          <a:ext cx="4869656"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a:t>Call or email</a:t>
          </a:r>
          <a:endParaRPr lang="en-US" sz="3300" kern="1200"/>
        </a:p>
      </dsp:txBody>
      <dsp:txXfrm>
        <a:off x="0" y="623"/>
        <a:ext cx="4869656" cy="1020830"/>
      </dsp:txXfrm>
    </dsp:sp>
    <dsp:sp modelId="{D833159A-AE4E-6949-A9FA-A348726BE47F}">
      <dsp:nvSpPr>
        <dsp:cNvPr id="0" name=""/>
        <dsp:cNvSpPr/>
      </dsp:nvSpPr>
      <dsp:spPr>
        <a:xfrm>
          <a:off x="0" y="1021453"/>
          <a:ext cx="4869656" cy="0"/>
        </a:xfrm>
        <a:prstGeom prst="lin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C666AD-678D-8141-912F-B83EBEDC2546}">
      <dsp:nvSpPr>
        <dsp:cNvPr id="0" name=""/>
        <dsp:cNvSpPr/>
      </dsp:nvSpPr>
      <dsp:spPr>
        <a:xfrm>
          <a:off x="0" y="1021453"/>
          <a:ext cx="4869656"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a:t>Kelly Bergeron</a:t>
          </a:r>
          <a:endParaRPr lang="en-US" sz="3300" kern="1200"/>
        </a:p>
      </dsp:txBody>
      <dsp:txXfrm>
        <a:off x="0" y="1021453"/>
        <a:ext cx="4869656" cy="1020830"/>
      </dsp:txXfrm>
    </dsp:sp>
    <dsp:sp modelId="{B5AE933A-3868-8F4E-80A9-B535137FDDC0}">
      <dsp:nvSpPr>
        <dsp:cNvPr id="0" name=""/>
        <dsp:cNvSpPr/>
      </dsp:nvSpPr>
      <dsp:spPr>
        <a:xfrm>
          <a:off x="0" y="2042284"/>
          <a:ext cx="4869656"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1F0E72-1164-4A43-BF6E-FEB5C4ACCBD7}">
      <dsp:nvSpPr>
        <dsp:cNvPr id="0" name=""/>
        <dsp:cNvSpPr/>
      </dsp:nvSpPr>
      <dsp:spPr>
        <a:xfrm>
          <a:off x="0" y="2042284"/>
          <a:ext cx="4869656"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a:t>IH Manager</a:t>
          </a:r>
          <a:endParaRPr lang="en-US" sz="3300" kern="1200"/>
        </a:p>
      </dsp:txBody>
      <dsp:txXfrm>
        <a:off x="0" y="2042284"/>
        <a:ext cx="4869656" cy="1020830"/>
      </dsp:txXfrm>
    </dsp:sp>
    <dsp:sp modelId="{0527C66C-3294-7A48-8D10-CD1FD6822964}">
      <dsp:nvSpPr>
        <dsp:cNvPr id="0" name=""/>
        <dsp:cNvSpPr/>
      </dsp:nvSpPr>
      <dsp:spPr>
        <a:xfrm>
          <a:off x="0" y="3063115"/>
          <a:ext cx="4869656" cy="0"/>
        </a:xfrm>
        <a:prstGeom prst="lin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88D7AA-B410-4F4F-AF35-E4FE9BB4988E}">
      <dsp:nvSpPr>
        <dsp:cNvPr id="0" name=""/>
        <dsp:cNvSpPr/>
      </dsp:nvSpPr>
      <dsp:spPr>
        <a:xfrm>
          <a:off x="0" y="3063115"/>
          <a:ext cx="4869656"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a:hlinkClick xmlns:r="http://schemas.openxmlformats.org/officeDocument/2006/relationships" r:id="rId1"/>
            </a:rPr>
            <a:t>bergerkc@mailbox.sc.edu</a:t>
          </a:r>
          <a:endParaRPr lang="en-US" sz="3300" kern="1200"/>
        </a:p>
      </dsp:txBody>
      <dsp:txXfrm>
        <a:off x="0" y="3063115"/>
        <a:ext cx="4869656" cy="1020830"/>
      </dsp:txXfrm>
    </dsp:sp>
    <dsp:sp modelId="{82715598-83A8-794A-BF7C-799F430761A7}">
      <dsp:nvSpPr>
        <dsp:cNvPr id="0" name=""/>
        <dsp:cNvSpPr/>
      </dsp:nvSpPr>
      <dsp:spPr>
        <a:xfrm>
          <a:off x="0" y="4083946"/>
          <a:ext cx="4869656"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B11A76-CD9D-1741-ABE4-30A10B59D1A2}">
      <dsp:nvSpPr>
        <dsp:cNvPr id="0" name=""/>
        <dsp:cNvSpPr/>
      </dsp:nvSpPr>
      <dsp:spPr>
        <a:xfrm>
          <a:off x="0" y="4083946"/>
          <a:ext cx="4869656"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a:t>Cell 803-7606243</a:t>
          </a:r>
          <a:endParaRPr lang="en-US" sz="3300" kern="1200"/>
        </a:p>
      </dsp:txBody>
      <dsp:txXfrm>
        <a:off x="0" y="4083946"/>
        <a:ext cx="4869656" cy="10208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AF7912-37E5-4CEC-B5D6-67EC3B92A2E2}">
      <dsp:nvSpPr>
        <dsp:cNvPr id="0" name=""/>
        <dsp:cNvSpPr/>
      </dsp:nvSpPr>
      <dsp:spPr>
        <a:xfrm>
          <a:off x="0" y="1903"/>
          <a:ext cx="48852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CE53D1-53BA-4DBE-B7B7-DEF99986907B}">
      <dsp:nvSpPr>
        <dsp:cNvPr id="0" name=""/>
        <dsp:cNvSpPr/>
      </dsp:nvSpPr>
      <dsp:spPr>
        <a:xfrm>
          <a:off x="245405" y="184436"/>
          <a:ext cx="446191" cy="4461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DDEBD47-43A0-451B-850E-7C316EC4B7B1}">
      <dsp:nvSpPr>
        <dsp:cNvPr id="0" name=""/>
        <dsp:cNvSpPr/>
      </dsp:nvSpPr>
      <dsp:spPr>
        <a:xfrm>
          <a:off x="937002" y="1903"/>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b="1" kern="1200"/>
            <a:t>Gently lengthens a muscle prior to exertion</a:t>
          </a:r>
          <a:endParaRPr lang="en-US" sz="1900" kern="1200"/>
        </a:p>
      </dsp:txBody>
      <dsp:txXfrm>
        <a:off x="937002" y="1903"/>
        <a:ext cx="3948200" cy="811257"/>
      </dsp:txXfrm>
    </dsp:sp>
    <dsp:sp modelId="{BDAF59DB-BD35-406C-AF74-D76A9E6A7D74}">
      <dsp:nvSpPr>
        <dsp:cNvPr id="0" name=""/>
        <dsp:cNvSpPr/>
      </dsp:nvSpPr>
      <dsp:spPr>
        <a:xfrm>
          <a:off x="0" y="1015975"/>
          <a:ext cx="48852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008503-BD12-4C9F-B6D3-4C9464F1F3FA}">
      <dsp:nvSpPr>
        <dsp:cNvPr id="0" name=""/>
        <dsp:cNvSpPr/>
      </dsp:nvSpPr>
      <dsp:spPr>
        <a:xfrm>
          <a:off x="245405" y="1198508"/>
          <a:ext cx="446191" cy="4461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79A82C1-9E99-4BF0-91CB-5D2438699A3E}">
      <dsp:nvSpPr>
        <dsp:cNvPr id="0" name=""/>
        <dsp:cNvSpPr/>
      </dsp:nvSpPr>
      <dsp:spPr>
        <a:xfrm>
          <a:off x="937002" y="1015975"/>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b="1" kern="1200"/>
            <a:t>Should feel a mild “stretch”, NEVER pain</a:t>
          </a:r>
          <a:endParaRPr lang="en-US" sz="1900" kern="1200"/>
        </a:p>
      </dsp:txBody>
      <dsp:txXfrm>
        <a:off x="937002" y="1015975"/>
        <a:ext cx="3948200" cy="811257"/>
      </dsp:txXfrm>
    </dsp:sp>
    <dsp:sp modelId="{F9C42C69-BD62-430E-A5CC-9FA6F26A32BC}">
      <dsp:nvSpPr>
        <dsp:cNvPr id="0" name=""/>
        <dsp:cNvSpPr/>
      </dsp:nvSpPr>
      <dsp:spPr>
        <a:xfrm>
          <a:off x="0" y="2030048"/>
          <a:ext cx="48852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E1D9B9-1A4B-4537-84C2-D0955F5B54A7}">
      <dsp:nvSpPr>
        <dsp:cNvPr id="0" name=""/>
        <dsp:cNvSpPr/>
      </dsp:nvSpPr>
      <dsp:spPr>
        <a:xfrm>
          <a:off x="245405" y="2212581"/>
          <a:ext cx="446191" cy="44619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532C93E-7A1C-42AF-9067-A04813B487FB}">
      <dsp:nvSpPr>
        <dsp:cNvPr id="0" name=""/>
        <dsp:cNvSpPr/>
      </dsp:nvSpPr>
      <dsp:spPr>
        <a:xfrm>
          <a:off x="937002" y="2030048"/>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b="1" kern="1200"/>
            <a:t>Hold for 10-30 seconds</a:t>
          </a:r>
          <a:endParaRPr lang="en-US" sz="1900" kern="1200"/>
        </a:p>
      </dsp:txBody>
      <dsp:txXfrm>
        <a:off x="937002" y="2030048"/>
        <a:ext cx="3948200" cy="811257"/>
      </dsp:txXfrm>
    </dsp:sp>
    <dsp:sp modelId="{D38917DD-8BA5-4496-B54E-87FF67BB63FA}">
      <dsp:nvSpPr>
        <dsp:cNvPr id="0" name=""/>
        <dsp:cNvSpPr/>
      </dsp:nvSpPr>
      <dsp:spPr>
        <a:xfrm>
          <a:off x="0" y="3044120"/>
          <a:ext cx="48852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7F594C-D143-4A52-879A-853842E10A1E}">
      <dsp:nvSpPr>
        <dsp:cNvPr id="0" name=""/>
        <dsp:cNvSpPr/>
      </dsp:nvSpPr>
      <dsp:spPr>
        <a:xfrm>
          <a:off x="245405" y="3226653"/>
          <a:ext cx="446191" cy="44619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E5D31D5-5CA5-491A-A05C-7986750D7E8B}">
      <dsp:nvSpPr>
        <dsp:cNvPr id="0" name=""/>
        <dsp:cNvSpPr/>
      </dsp:nvSpPr>
      <dsp:spPr>
        <a:xfrm>
          <a:off x="937002" y="3044120"/>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b="1" kern="1200"/>
            <a:t>Do not hold your breath</a:t>
          </a:r>
          <a:endParaRPr lang="en-US" sz="1900" kern="1200"/>
        </a:p>
      </dsp:txBody>
      <dsp:txXfrm>
        <a:off x="937002" y="3044120"/>
        <a:ext cx="3948200" cy="811257"/>
      </dsp:txXfrm>
    </dsp:sp>
    <dsp:sp modelId="{9F70CA68-8515-4754-AE68-03516EB40BE7}">
      <dsp:nvSpPr>
        <dsp:cNvPr id="0" name=""/>
        <dsp:cNvSpPr/>
      </dsp:nvSpPr>
      <dsp:spPr>
        <a:xfrm>
          <a:off x="0" y="4058192"/>
          <a:ext cx="48852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F38A88-1BE8-40D3-A9B5-D5B15F345174}">
      <dsp:nvSpPr>
        <dsp:cNvPr id="0" name=""/>
        <dsp:cNvSpPr/>
      </dsp:nvSpPr>
      <dsp:spPr>
        <a:xfrm>
          <a:off x="245405" y="4240725"/>
          <a:ext cx="446191" cy="44619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0AB2139-6AE5-435B-BAD4-D57F6A320A11}">
      <dsp:nvSpPr>
        <dsp:cNvPr id="0" name=""/>
        <dsp:cNvSpPr/>
      </dsp:nvSpPr>
      <dsp:spPr>
        <a:xfrm>
          <a:off x="937002" y="4058192"/>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b="1" kern="1200"/>
            <a:t>Do not bounce</a:t>
          </a:r>
          <a:endParaRPr lang="en-US" sz="1900" kern="1200"/>
        </a:p>
      </dsp:txBody>
      <dsp:txXfrm>
        <a:off x="937002" y="4058192"/>
        <a:ext cx="3948200" cy="811257"/>
      </dsp:txXfrm>
    </dsp:sp>
    <dsp:sp modelId="{4E8CCF60-7535-4D3E-8FE2-71B3CD4A9C68}">
      <dsp:nvSpPr>
        <dsp:cNvPr id="0" name=""/>
        <dsp:cNvSpPr/>
      </dsp:nvSpPr>
      <dsp:spPr>
        <a:xfrm>
          <a:off x="0" y="5072264"/>
          <a:ext cx="48852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482196-6D75-4F2D-A748-786BD592C1A2}">
      <dsp:nvSpPr>
        <dsp:cNvPr id="0" name=""/>
        <dsp:cNvSpPr/>
      </dsp:nvSpPr>
      <dsp:spPr>
        <a:xfrm>
          <a:off x="245405" y="5254797"/>
          <a:ext cx="446191" cy="44619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E601CBA-6BB9-4CDE-8CEC-7471895AF986}">
      <dsp:nvSpPr>
        <dsp:cNvPr id="0" name=""/>
        <dsp:cNvSpPr/>
      </dsp:nvSpPr>
      <dsp:spPr>
        <a:xfrm>
          <a:off x="937002" y="5072264"/>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b="1" kern="1200"/>
            <a:t>Too much force is counterproductive</a:t>
          </a:r>
          <a:endParaRPr lang="en-US" sz="1900" kern="1200"/>
        </a:p>
      </dsp:txBody>
      <dsp:txXfrm>
        <a:off x="937002" y="5072264"/>
        <a:ext cx="3948200" cy="8112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277EF0-C6BA-4F3B-8F90-E4E937A8617C}">
      <dsp:nvSpPr>
        <dsp:cNvPr id="0" name=""/>
        <dsp:cNvSpPr/>
      </dsp:nvSpPr>
      <dsp:spPr>
        <a:xfrm>
          <a:off x="319726" y="2244"/>
          <a:ext cx="874968" cy="87496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513C24-DDC6-498C-ACF1-C55D8808B61D}">
      <dsp:nvSpPr>
        <dsp:cNvPr id="0" name=""/>
        <dsp:cNvSpPr/>
      </dsp:nvSpPr>
      <dsp:spPr>
        <a:xfrm>
          <a:off x="506195" y="188713"/>
          <a:ext cx="502031" cy="5020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24224B5-E908-40C6-A9E7-3298E1360D11}">
      <dsp:nvSpPr>
        <dsp:cNvPr id="0" name=""/>
        <dsp:cNvSpPr/>
      </dsp:nvSpPr>
      <dsp:spPr>
        <a:xfrm>
          <a:off x="40023" y="1149744"/>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b="1" kern="1200"/>
            <a:t>Start of shift</a:t>
          </a:r>
          <a:endParaRPr lang="en-US" sz="1300" kern="1200"/>
        </a:p>
      </dsp:txBody>
      <dsp:txXfrm>
        <a:off x="40023" y="1149744"/>
        <a:ext cx="1434374" cy="573750"/>
      </dsp:txXfrm>
    </dsp:sp>
    <dsp:sp modelId="{79B7F3E6-9BBF-43ED-AE0C-CAC2FF791254}">
      <dsp:nvSpPr>
        <dsp:cNvPr id="0" name=""/>
        <dsp:cNvSpPr/>
      </dsp:nvSpPr>
      <dsp:spPr>
        <a:xfrm>
          <a:off x="2005117" y="2244"/>
          <a:ext cx="874968" cy="87496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12F5ED-E992-4BBA-A3B6-36C8DCC69BE4}">
      <dsp:nvSpPr>
        <dsp:cNvPr id="0" name=""/>
        <dsp:cNvSpPr/>
      </dsp:nvSpPr>
      <dsp:spPr>
        <a:xfrm>
          <a:off x="2191585" y="188713"/>
          <a:ext cx="502031" cy="50203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0987C38-D68B-498D-9847-E67BF3391679}">
      <dsp:nvSpPr>
        <dsp:cNvPr id="0" name=""/>
        <dsp:cNvSpPr/>
      </dsp:nvSpPr>
      <dsp:spPr>
        <a:xfrm>
          <a:off x="1725414" y="1149744"/>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b="1" kern="1200"/>
            <a:t>Throughout the day</a:t>
          </a:r>
          <a:endParaRPr lang="en-US" sz="1300" kern="1200"/>
        </a:p>
      </dsp:txBody>
      <dsp:txXfrm>
        <a:off x="1725414" y="1149744"/>
        <a:ext cx="1434374" cy="573750"/>
      </dsp:txXfrm>
    </dsp:sp>
    <dsp:sp modelId="{AEAE8CA2-E929-41A3-A680-390B9BE89806}">
      <dsp:nvSpPr>
        <dsp:cNvPr id="0" name=""/>
        <dsp:cNvSpPr/>
      </dsp:nvSpPr>
      <dsp:spPr>
        <a:xfrm>
          <a:off x="3690507" y="2244"/>
          <a:ext cx="874968" cy="87496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CCA0D6-494D-446A-A62A-298001EC1EAB}">
      <dsp:nvSpPr>
        <dsp:cNvPr id="0" name=""/>
        <dsp:cNvSpPr/>
      </dsp:nvSpPr>
      <dsp:spPr>
        <a:xfrm>
          <a:off x="3876976" y="188713"/>
          <a:ext cx="502031" cy="50203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0CA83A9-8621-4C34-BB98-B200429BBC88}">
      <dsp:nvSpPr>
        <dsp:cNvPr id="0" name=""/>
        <dsp:cNvSpPr/>
      </dsp:nvSpPr>
      <dsp:spPr>
        <a:xfrm>
          <a:off x="3410804" y="1149744"/>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b="1" kern="1200"/>
            <a:t>During lunch/dinner</a:t>
          </a:r>
          <a:endParaRPr lang="en-US" sz="1300" kern="1200"/>
        </a:p>
      </dsp:txBody>
      <dsp:txXfrm>
        <a:off x="3410804" y="1149744"/>
        <a:ext cx="1434374" cy="573750"/>
      </dsp:txXfrm>
    </dsp:sp>
    <dsp:sp modelId="{8B2C4387-0BE6-4A3A-9288-DD3DD4E43F6E}">
      <dsp:nvSpPr>
        <dsp:cNvPr id="0" name=""/>
        <dsp:cNvSpPr/>
      </dsp:nvSpPr>
      <dsp:spPr>
        <a:xfrm>
          <a:off x="319726" y="2082088"/>
          <a:ext cx="874968" cy="87496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906D7B-EE2F-4348-BF55-ABDF1E4AE517}">
      <dsp:nvSpPr>
        <dsp:cNvPr id="0" name=""/>
        <dsp:cNvSpPr/>
      </dsp:nvSpPr>
      <dsp:spPr>
        <a:xfrm>
          <a:off x="506195" y="2268556"/>
          <a:ext cx="502031" cy="50203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96139AB-3606-47AA-9AE3-E3722E38FA77}">
      <dsp:nvSpPr>
        <dsp:cNvPr id="0" name=""/>
        <dsp:cNvSpPr/>
      </dsp:nvSpPr>
      <dsp:spPr>
        <a:xfrm>
          <a:off x="40023" y="3229587"/>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b="1" kern="1200"/>
            <a:t>During break</a:t>
          </a:r>
          <a:endParaRPr lang="en-US" sz="1300" kern="1200"/>
        </a:p>
      </dsp:txBody>
      <dsp:txXfrm>
        <a:off x="40023" y="3229587"/>
        <a:ext cx="1434374" cy="573750"/>
      </dsp:txXfrm>
    </dsp:sp>
    <dsp:sp modelId="{AA551C68-7DAE-4BA2-83A9-F68588E65340}">
      <dsp:nvSpPr>
        <dsp:cNvPr id="0" name=""/>
        <dsp:cNvSpPr/>
      </dsp:nvSpPr>
      <dsp:spPr>
        <a:xfrm>
          <a:off x="2005117" y="2082088"/>
          <a:ext cx="874968" cy="87496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588FE0-9A29-4FAD-BE4F-4FE3C0B41991}">
      <dsp:nvSpPr>
        <dsp:cNvPr id="0" name=""/>
        <dsp:cNvSpPr/>
      </dsp:nvSpPr>
      <dsp:spPr>
        <a:xfrm>
          <a:off x="2191585" y="2268556"/>
          <a:ext cx="502031" cy="50203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1390F92-9671-40D9-9F4F-9194F1988AB1}">
      <dsp:nvSpPr>
        <dsp:cNvPr id="0" name=""/>
        <dsp:cNvSpPr/>
      </dsp:nvSpPr>
      <dsp:spPr>
        <a:xfrm>
          <a:off x="1725414" y="3229587"/>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b="1" kern="1200"/>
            <a:t>While in meetings</a:t>
          </a:r>
          <a:endParaRPr lang="en-US" sz="1300" kern="1200"/>
        </a:p>
      </dsp:txBody>
      <dsp:txXfrm>
        <a:off x="1725414" y="3229587"/>
        <a:ext cx="1434374" cy="573750"/>
      </dsp:txXfrm>
    </dsp:sp>
    <dsp:sp modelId="{66F77FAA-5425-4753-BD34-37672E43BF4E}">
      <dsp:nvSpPr>
        <dsp:cNvPr id="0" name=""/>
        <dsp:cNvSpPr/>
      </dsp:nvSpPr>
      <dsp:spPr>
        <a:xfrm>
          <a:off x="3690507" y="2082088"/>
          <a:ext cx="874968" cy="87496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3DC1F9-A4F1-433B-9953-D0DC98D26E63}">
      <dsp:nvSpPr>
        <dsp:cNvPr id="0" name=""/>
        <dsp:cNvSpPr/>
      </dsp:nvSpPr>
      <dsp:spPr>
        <a:xfrm>
          <a:off x="3876976" y="2268556"/>
          <a:ext cx="502031" cy="50203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F8A3CCA-3837-4A10-84C0-EE4828E90E45}">
      <dsp:nvSpPr>
        <dsp:cNvPr id="0" name=""/>
        <dsp:cNvSpPr/>
      </dsp:nvSpPr>
      <dsp:spPr>
        <a:xfrm>
          <a:off x="3410804" y="3229587"/>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b="1" kern="1200"/>
            <a:t>During down time</a:t>
          </a:r>
          <a:endParaRPr lang="en-US" sz="1300" kern="1200"/>
        </a:p>
      </dsp:txBody>
      <dsp:txXfrm>
        <a:off x="3410804" y="3229587"/>
        <a:ext cx="1434374" cy="573750"/>
      </dsp:txXfrm>
    </dsp:sp>
    <dsp:sp modelId="{A76209FB-E4BA-46DA-A51A-503DF09453D2}">
      <dsp:nvSpPr>
        <dsp:cNvPr id="0" name=""/>
        <dsp:cNvSpPr/>
      </dsp:nvSpPr>
      <dsp:spPr>
        <a:xfrm>
          <a:off x="2005117" y="4161931"/>
          <a:ext cx="874968" cy="87496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752DEC-555E-4335-AFA2-4BD7E2D577B0}">
      <dsp:nvSpPr>
        <dsp:cNvPr id="0" name=""/>
        <dsp:cNvSpPr/>
      </dsp:nvSpPr>
      <dsp:spPr>
        <a:xfrm>
          <a:off x="2191585" y="4348400"/>
          <a:ext cx="502031" cy="502031"/>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0FE8A6D-FED4-4A0F-BF05-BF63D80C9AD6}">
      <dsp:nvSpPr>
        <dsp:cNvPr id="0" name=""/>
        <dsp:cNvSpPr/>
      </dsp:nvSpPr>
      <dsp:spPr>
        <a:xfrm>
          <a:off x="1725414" y="5309431"/>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b="1" kern="1200"/>
            <a:t>Anytime your body says you need it!</a:t>
          </a:r>
          <a:endParaRPr lang="en-US" sz="1300" kern="1200"/>
        </a:p>
      </dsp:txBody>
      <dsp:txXfrm>
        <a:off x="1725414" y="5309431"/>
        <a:ext cx="1434374" cy="57375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40" cy="469424"/>
          </a:xfrm>
          <a:prstGeom prst="rect">
            <a:avLst/>
          </a:prstGeom>
        </p:spPr>
        <p:txBody>
          <a:bodyPr vert="horz" lIns="94206" tIns="47103" rIns="94206" bIns="47103" rtlCol="0"/>
          <a:lstStyle>
            <a:lvl1pPr algn="l">
              <a:defRPr sz="1200"/>
            </a:lvl1pPr>
          </a:lstStyle>
          <a:p>
            <a:endParaRPr lang="en-US" dirty="0"/>
          </a:p>
        </p:txBody>
      </p:sp>
      <p:sp>
        <p:nvSpPr>
          <p:cNvPr id="3" name="Date Placeholder 2"/>
          <p:cNvSpPr>
            <a:spLocks noGrp="1"/>
          </p:cNvSpPr>
          <p:nvPr>
            <p:ph type="dt" idx="1"/>
          </p:nvPr>
        </p:nvSpPr>
        <p:spPr>
          <a:xfrm>
            <a:off x="4023094" y="0"/>
            <a:ext cx="3077740" cy="469424"/>
          </a:xfrm>
          <a:prstGeom prst="rect">
            <a:avLst/>
          </a:prstGeom>
        </p:spPr>
        <p:txBody>
          <a:bodyPr vert="horz" lIns="94206" tIns="47103" rIns="94206" bIns="47103" rtlCol="0"/>
          <a:lstStyle>
            <a:lvl1pPr algn="r">
              <a:defRPr sz="1200"/>
            </a:lvl1pPr>
          </a:lstStyle>
          <a:p>
            <a:fld id="{9A4D5DED-A694-4403-8EAD-F13981581953}" type="datetimeFigureOut">
              <a:rPr lang="en-US" smtClean="0"/>
              <a:t>3/25/2020</a:t>
            </a:fld>
            <a:endParaRPr lang="en-US" dirty="0"/>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06" tIns="47103" rIns="94206" bIns="47103"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06" tIns="47103" rIns="94206" bIns="4710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2"/>
            <a:ext cx="3077740" cy="469424"/>
          </a:xfrm>
          <a:prstGeom prst="rect">
            <a:avLst/>
          </a:prstGeom>
        </p:spPr>
        <p:txBody>
          <a:bodyPr vert="horz" lIns="94206" tIns="47103" rIns="94206" bIns="4710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4" y="8917422"/>
            <a:ext cx="3077740" cy="469424"/>
          </a:xfrm>
          <a:prstGeom prst="rect">
            <a:avLst/>
          </a:prstGeom>
        </p:spPr>
        <p:txBody>
          <a:bodyPr vert="horz" lIns="94206" tIns="47103" rIns="94206" bIns="47103" rtlCol="0" anchor="b"/>
          <a:lstStyle>
            <a:lvl1pPr algn="r">
              <a:defRPr sz="1200"/>
            </a:lvl1pPr>
          </a:lstStyle>
          <a:p>
            <a:fld id="{E808F5AB-3A98-4552-983E-F379C9C5DCA7}" type="slidenum">
              <a:rPr lang="en-US" smtClean="0"/>
              <a:t>‹#›</a:t>
            </a:fld>
            <a:endParaRPr lang="en-US" dirty="0"/>
          </a:p>
        </p:txBody>
      </p:sp>
    </p:spTree>
    <p:extLst>
      <p:ext uri="{BB962C8B-B14F-4D97-AF65-F5344CB8AC3E}">
        <p14:creationId xmlns:p14="http://schemas.microsoft.com/office/powerpoint/2010/main" val="2357545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25A853-744B-44AA-AA83-7D012294521A}" type="datetime1">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35BA5-0F40-4DB7-8B6C-A7E38A79E72C}" type="slidenum">
              <a:rPr lang="en-US" smtClean="0"/>
              <a:t>‹#›</a:t>
            </a:fld>
            <a:endParaRPr lang="en-US" dirty="0"/>
          </a:p>
        </p:txBody>
      </p:sp>
    </p:spTree>
    <p:extLst>
      <p:ext uri="{BB962C8B-B14F-4D97-AF65-F5344CB8AC3E}">
        <p14:creationId xmlns:p14="http://schemas.microsoft.com/office/powerpoint/2010/main" val="1841892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57896B-35A9-481D-86C4-76C10AC6BF7B}" type="datetime1">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35BA5-0F40-4DB7-8B6C-A7E38A79E72C}" type="slidenum">
              <a:rPr lang="en-US" smtClean="0"/>
              <a:t>‹#›</a:t>
            </a:fld>
            <a:endParaRPr lang="en-US" dirty="0"/>
          </a:p>
        </p:txBody>
      </p:sp>
    </p:spTree>
    <p:extLst>
      <p:ext uri="{BB962C8B-B14F-4D97-AF65-F5344CB8AC3E}">
        <p14:creationId xmlns:p14="http://schemas.microsoft.com/office/powerpoint/2010/main" val="2472837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0F6203-A5B7-4CE2-B3BB-9FBFBCF5149E}" type="datetime1">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35BA5-0F40-4DB7-8B6C-A7E38A79E72C}" type="slidenum">
              <a:rPr lang="en-US" smtClean="0"/>
              <a:t>‹#›</a:t>
            </a:fld>
            <a:endParaRPr lang="en-US" dirty="0"/>
          </a:p>
        </p:txBody>
      </p:sp>
    </p:spTree>
    <p:extLst>
      <p:ext uri="{BB962C8B-B14F-4D97-AF65-F5344CB8AC3E}">
        <p14:creationId xmlns:p14="http://schemas.microsoft.com/office/powerpoint/2010/main" val="1153979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15400" cy="1143000"/>
          </a:xfrm>
        </p:spPr>
        <p:txBody>
          <a:bodyPr/>
          <a:lstStyle/>
          <a:p>
            <a:r>
              <a:rPr lang="en-US"/>
              <a:t>Click to edit Master title style</a:t>
            </a:r>
          </a:p>
        </p:txBody>
      </p:sp>
      <p:sp>
        <p:nvSpPr>
          <p:cNvPr id="3" name="Text Placeholder 2"/>
          <p:cNvSpPr>
            <a:spLocks noGrp="1"/>
          </p:cNvSpPr>
          <p:nvPr>
            <p:ph type="body" sz="half" idx="1"/>
          </p:nvPr>
        </p:nvSpPr>
        <p:spPr>
          <a:xfrm>
            <a:off x="228600" y="1295400"/>
            <a:ext cx="43053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86300" y="1295400"/>
            <a:ext cx="4305300" cy="4648200"/>
          </a:xfrm>
        </p:spPr>
        <p:txBody>
          <a:bodyPr/>
          <a:lstStyle/>
          <a:p>
            <a:pPr lvl="0"/>
            <a:endParaRPr lang="en-US" noProof="0" dirty="0"/>
          </a:p>
        </p:txBody>
      </p:sp>
      <p:sp>
        <p:nvSpPr>
          <p:cNvPr id="5" name="Rectangle 4"/>
          <p:cNvSpPr>
            <a:spLocks noGrp="1" noChangeArrowheads="1"/>
          </p:cNvSpPr>
          <p:nvPr>
            <p:ph type="dt" sz="half" idx="10"/>
          </p:nvPr>
        </p:nvSpPr>
        <p:spPr>
          <a:ln/>
        </p:spPr>
        <p:txBody>
          <a:bodyPr/>
          <a:lstStyle>
            <a:lvl1pPr>
              <a:defRPr/>
            </a:lvl1pPr>
          </a:lstStyle>
          <a:p>
            <a:pPr>
              <a:defRPr/>
            </a:pPr>
            <a:fld id="{3B447291-5F54-4C35-B842-F43903CD080B}" type="datetime1">
              <a:rPr lang="en-US" smtClean="0"/>
              <a:t>3/25/2020</a:t>
            </a:fld>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97A93D71-F734-4118-BD1A-113587CE4403}" type="slidenum">
              <a:rPr lang="en-US"/>
              <a:pPr>
                <a:defRPr/>
              </a:pPr>
              <a:t>‹#›</a:t>
            </a:fld>
            <a:endParaRPr lang="en-US" dirty="0"/>
          </a:p>
        </p:txBody>
      </p:sp>
    </p:spTree>
    <p:extLst>
      <p:ext uri="{BB962C8B-B14F-4D97-AF65-F5344CB8AC3E}">
        <p14:creationId xmlns:p14="http://schemas.microsoft.com/office/powerpoint/2010/main" val="3723318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dirty="0"/>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fld id="{348576C4-53EC-4BD7-AF2C-256EB2A48D6B}" type="datetime1">
              <a:rPr lang="en-US" smtClean="0"/>
              <a:t>3/25/2020</a:t>
            </a:fld>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11FE1F32-6FC9-41DE-8680-C82FC4806B08}" type="slidenum">
              <a:rPr lang="en-US"/>
              <a:pPr>
                <a:defRPr/>
              </a:pPr>
              <a:t>‹#›</a:t>
            </a:fld>
            <a:endParaRPr lang="en-US" dirty="0"/>
          </a:p>
        </p:txBody>
      </p:sp>
    </p:spTree>
    <p:extLst>
      <p:ext uri="{BB962C8B-B14F-4D97-AF65-F5344CB8AC3E}">
        <p14:creationId xmlns:p14="http://schemas.microsoft.com/office/powerpoint/2010/main" val="154431474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a:t>Click to edit Master title style</a:t>
            </a:r>
          </a:p>
        </p:txBody>
      </p:sp>
      <p:sp>
        <p:nvSpPr>
          <p:cNvPr id="3" name="Content Placeholder 2"/>
          <p:cNvSpPr>
            <a:spLocks noGrp="1"/>
          </p:cNvSpPr>
          <p:nvPr>
            <p:ph sz="half" idx="1"/>
          </p:nvPr>
        </p:nvSpPr>
        <p:spPr>
          <a:xfrm>
            <a:off x="609600" y="16002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37338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DB7E99F5-8D5C-46B4-8B7A-39DF9758EBA7}" type="slidenum">
              <a:rPr lang="en-US"/>
              <a:pPr>
                <a:defRPr/>
              </a:pPr>
              <a:t>‹#›</a:t>
            </a:fld>
            <a:endParaRPr lang="en-US" dirty="0"/>
          </a:p>
        </p:txBody>
      </p:sp>
    </p:spTree>
    <p:extLst>
      <p:ext uri="{BB962C8B-B14F-4D97-AF65-F5344CB8AC3E}">
        <p14:creationId xmlns:p14="http://schemas.microsoft.com/office/powerpoint/2010/main" val="4094936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489" y="277346"/>
            <a:ext cx="8229023" cy="1140199"/>
          </a:xfrm>
        </p:spPr>
        <p:txBody>
          <a:bodyPr lIns="82058" tIns="41029" rIns="82058"/>
          <a:lstStyle/>
          <a:p>
            <a:r>
              <a:rPr lang="en-US"/>
              <a:t>Click to edit Master title style</a:t>
            </a:r>
          </a:p>
        </p:txBody>
      </p:sp>
      <p:sp>
        <p:nvSpPr>
          <p:cNvPr id="3" name="Content Placeholder 2"/>
          <p:cNvSpPr>
            <a:spLocks noGrp="1"/>
          </p:cNvSpPr>
          <p:nvPr>
            <p:ph sz="quarter" idx="1"/>
          </p:nvPr>
        </p:nvSpPr>
        <p:spPr>
          <a:xfrm>
            <a:off x="457489" y="1599640"/>
            <a:ext cx="4045238" cy="2196353"/>
          </a:xfrm>
        </p:spPr>
        <p:txBody>
          <a:bodyPr lIns="82058" tIns="41029" rIns="82058" bIns="4102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57489" y="3930463"/>
            <a:ext cx="4045238" cy="2196353"/>
          </a:xfrm>
        </p:spPr>
        <p:txBody>
          <a:bodyPr lIns="82058" tIns="41029" rIns="82058" bIns="4102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641273" y="1599640"/>
            <a:ext cx="4045239" cy="4527176"/>
          </a:xfrm>
        </p:spPr>
        <p:txBody>
          <a:bodyPr lIns="82058" tIns="41029" rIns="82058" bIns="4102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457489" y="6245879"/>
            <a:ext cx="2133023" cy="476250"/>
          </a:xfrm>
        </p:spPr>
        <p:txBody>
          <a:bodyPr lIns="82058" tIns="41029" rIns="82058" bIns="41029"/>
          <a:lstStyle>
            <a:lvl1pPr>
              <a:defRPr/>
            </a:lvl1pPr>
          </a:lstStyle>
          <a:p>
            <a:fld id="{E52E7E90-6A61-4166-BD42-FCCBC0F10953}" type="datetime1">
              <a:rPr lang="en-US" smtClean="0"/>
              <a:t>3/25/2020</a:t>
            </a:fld>
            <a:endParaRPr lang="en-US" dirty="0"/>
          </a:p>
        </p:txBody>
      </p:sp>
      <p:sp>
        <p:nvSpPr>
          <p:cNvPr id="7" name="Footer Placeholder 6"/>
          <p:cNvSpPr>
            <a:spLocks noGrp="1"/>
          </p:cNvSpPr>
          <p:nvPr>
            <p:ph type="ftr" sz="quarter" idx="11"/>
          </p:nvPr>
        </p:nvSpPr>
        <p:spPr>
          <a:xfrm>
            <a:off x="3124489" y="6245879"/>
            <a:ext cx="2895023" cy="476250"/>
          </a:xfrm>
        </p:spPr>
        <p:txBody>
          <a:bodyPr lIns="82058" tIns="41029" rIns="82058" bIns="41029"/>
          <a:lstStyle>
            <a:lvl1pPr>
              <a:defRPr/>
            </a:lvl1pPr>
          </a:lstStyle>
          <a:p>
            <a:endParaRPr lang="en-US" dirty="0"/>
          </a:p>
        </p:txBody>
      </p:sp>
      <p:sp>
        <p:nvSpPr>
          <p:cNvPr id="8" name="Slide Number Placeholder 7"/>
          <p:cNvSpPr>
            <a:spLocks noGrp="1"/>
          </p:cNvSpPr>
          <p:nvPr>
            <p:ph type="sldNum" sz="quarter" idx="12"/>
          </p:nvPr>
        </p:nvSpPr>
        <p:spPr>
          <a:xfrm>
            <a:off x="6553489" y="6245879"/>
            <a:ext cx="2133023" cy="476250"/>
          </a:xfrm>
        </p:spPr>
        <p:txBody>
          <a:bodyPr/>
          <a:lstStyle>
            <a:lvl1pPr>
              <a:defRPr/>
            </a:lvl1pPr>
          </a:lstStyle>
          <a:p>
            <a:fld id="{2C97B39E-E770-4A0B-ADA2-22B9A848EA08}" type="slidenum">
              <a:rPr lang="en-US"/>
              <a:pPr/>
              <a:t>‹#›</a:t>
            </a:fld>
            <a:endParaRPr lang="en-US" dirty="0"/>
          </a:p>
        </p:txBody>
      </p:sp>
    </p:spTree>
    <p:extLst>
      <p:ext uri="{BB962C8B-B14F-4D97-AF65-F5344CB8AC3E}">
        <p14:creationId xmlns:p14="http://schemas.microsoft.com/office/powerpoint/2010/main" val="1898334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543800" cy="1143000"/>
          </a:xfrm>
        </p:spPr>
        <p:txBody>
          <a:bodyPr/>
          <a:lstStyle/>
          <a:p>
            <a:r>
              <a:rPr lang="en-US"/>
              <a:t>Click to edit Master title style</a:t>
            </a:r>
          </a:p>
        </p:txBody>
      </p:sp>
      <p:sp>
        <p:nvSpPr>
          <p:cNvPr id="3" name="Text Placeholder 2"/>
          <p:cNvSpPr>
            <a:spLocks noGrp="1"/>
          </p:cNvSpPr>
          <p:nvPr>
            <p:ph type="body" sz="half" idx="1"/>
          </p:nvPr>
        </p:nvSpPr>
        <p:spPr>
          <a:xfrm>
            <a:off x="1066800" y="2057400"/>
            <a:ext cx="36957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914900" y="2057400"/>
            <a:ext cx="3695700" cy="201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914900" y="4229100"/>
            <a:ext cx="3695700" cy="201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0"/>
          </p:nvPr>
        </p:nvSpPr>
        <p:spPr>
          <a:xfrm>
            <a:off x="1905000" y="6629400"/>
            <a:ext cx="2590800" cy="228600"/>
          </a:xfrm>
        </p:spPr>
        <p:txBody>
          <a:bodyPr/>
          <a:lstStyle>
            <a:lvl1pPr>
              <a:defRPr>
                <a:latin typeface="Times New Roman" pitchFamily="1" charset="0"/>
              </a:defRPr>
            </a:lvl1pPr>
          </a:lstStyle>
          <a:p>
            <a:endParaRPr lang="en-US" dirty="0"/>
          </a:p>
        </p:txBody>
      </p:sp>
    </p:spTree>
    <p:extLst>
      <p:ext uri="{BB962C8B-B14F-4D97-AF65-F5344CB8AC3E}">
        <p14:creationId xmlns:p14="http://schemas.microsoft.com/office/powerpoint/2010/main" val="16614371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543800" cy="1143000"/>
          </a:xfrm>
        </p:spPr>
        <p:txBody>
          <a:bodyPr/>
          <a:lstStyle/>
          <a:p>
            <a:r>
              <a:rPr lang="en-US"/>
              <a:t>Click to edit Master title style</a:t>
            </a:r>
          </a:p>
        </p:txBody>
      </p:sp>
      <p:sp>
        <p:nvSpPr>
          <p:cNvPr id="3" name="Text Placeholder 2"/>
          <p:cNvSpPr>
            <a:spLocks noGrp="1"/>
          </p:cNvSpPr>
          <p:nvPr>
            <p:ph type="body" sz="half" idx="1"/>
          </p:nvPr>
        </p:nvSpPr>
        <p:spPr>
          <a:xfrm>
            <a:off x="1066800" y="2057400"/>
            <a:ext cx="36957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2057400"/>
            <a:ext cx="36957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1905000" y="6629400"/>
            <a:ext cx="2590800" cy="228600"/>
          </a:xfrm>
        </p:spPr>
        <p:txBody>
          <a:bodyPr/>
          <a:lstStyle>
            <a:lvl1pPr>
              <a:defRPr>
                <a:latin typeface="Times New Roman" pitchFamily="1" charset="0"/>
              </a:defRPr>
            </a:lvl1pPr>
          </a:lstStyle>
          <a:p>
            <a:endParaRPr lang="en-US" dirty="0"/>
          </a:p>
        </p:txBody>
      </p:sp>
    </p:spTree>
    <p:extLst>
      <p:ext uri="{BB962C8B-B14F-4D97-AF65-F5344CB8AC3E}">
        <p14:creationId xmlns:p14="http://schemas.microsoft.com/office/powerpoint/2010/main" val="38942335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77ACE62F-A7E2-4CFB-82E2-D257D6E0AA69}" type="datetime1">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35BA5-0F40-4DB7-8B6C-A7E38A79E72C}" type="slidenum">
              <a:rPr lang="en-US" smtClean="0"/>
              <a:t>‹#›</a:t>
            </a:fld>
            <a:endParaRPr lang="en-US" dirty="0"/>
          </a:p>
        </p:txBody>
      </p:sp>
    </p:spTree>
    <p:extLst>
      <p:ext uri="{BB962C8B-B14F-4D97-AF65-F5344CB8AC3E}">
        <p14:creationId xmlns:p14="http://schemas.microsoft.com/office/powerpoint/2010/main" val="5867946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15EBFF-0A14-46A0-999E-9E4EE35BCA5B}" type="datetime1">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35BA5-0F40-4DB7-8B6C-A7E38A79E72C}" type="slidenum">
              <a:rPr lang="en-US" smtClean="0"/>
              <a:t>‹#›</a:t>
            </a:fld>
            <a:endParaRPr lang="en-US" dirty="0"/>
          </a:p>
        </p:txBody>
      </p:sp>
    </p:spTree>
    <p:extLst>
      <p:ext uri="{BB962C8B-B14F-4D97-AF65-F5344CB8AC3E}">
        <p14:creationId xmlns:p14="http://schemas.microsoft.com/office/powerpoint/2010/main" val="207592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DC8314-C980-41B1-9B03-2E8811542750}" type="datetime1">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35BA5-0F40-4DB7-8B6C-A7E38A79E72C}" type="slidenum">
              <a:rPr lang="en-US" smtClean="0"/>
              <a:t>‹#›</a:t>
            </a:fld>
            <a:endParaRPr lang="en-US" dirty="0"/>
          </a:p>
        </p:txBody>
      </p:sp>
    </p:spTree>
    <p:extLst>
      <p:ext uri="{BB962C8B-B14F-4D97-AF65-F5344CB8AC3E}">
        <p14:creationId xmlns:p14="http://schemas.microsoft.com/office/powerpoint/2010/main" val="27677425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026C9B-C98E-414A-96C3-27D09E96BC9C}" type="datetime1">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35BA5-0F40-4DB7-8B6C-A7E38A79E72C}" type="slidenum">
              <a:rPr lang="en-US" smtClean="0"/>
              <a:t>‹#›</a:t>
            </a:fld>
            <a:endParaRPr lang="en-US" dirty="0"/>
          </a:p>
        </p:txBody>
      </p:sp>
    </p:spTree>
    <p:extLst>
      <p:ext uri="{BB962C8B-B14F-4D97-AF65-F5344CB8AC3E}">
        <p14:creationId xmlns:p14="http://schemas.microsoft.com/office/powerpoint/2010/main" val="30384336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321C04-AA12-4CE7-928B-7CD5161FE9BE}" type="datetime1">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C35BA5-0F40-4DB7-8B6C-A7E38A79E72C}" type="slidenum">
              <a:rPr lang="en-US" smtClean="0"/>
              <a:t>‹#›</a:t>
            </a:fld>
            <a:endParaRPr lang="en-US" dirty="0"/>
          </a:p>
        </p:txBody>
      </p:sp>
    </p:spTree>
    <p:extLst>
      <p:ext uri="{BB962C8B-B14F-4D97-AF65-F5344CB8AC3E}">
        <p14:creationId xmlns:p14="http://schemas.microsoft.com/office/powerpoint/2010/main" val="1206517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D0E782-5585-426E-9720-2116B791DDE8}" type="datetime1">
              <a:rPr lang="en-US" smtClean="0"/>
              <a:t>3/25/2020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C35BA5-0F40-4DB7-8B6C-A7E38A79E72C}" type="slidenum">
              <a:rPr lang="en-US" smtClean="0"/>
              <a:t>‹#›</a:t>
            </a:fld>
            <a:endParaRPr lang="en-US" dirty="0"/>
          </a:p>
        </p:txBody>
      </p:sp>
    </p:spTree>
    <p:extLst>
      <p:ext uri="{BB962C8B-B14F-4D97-AF65-F5344CB8AC3E}">
        <p14:creationId xmlns:p14="http://schemas.microsoft.com/office/powerpoint/2010/main" val="5844371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3EE7F28-EA7F-4D8B-AAA5-027CAC210BBF}" type="datetime1">
              <a:rPr lang="en-US" smtClean="0"/>
              <a:t>3/25/2020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C35BA5-0F40-4DB7-8B6C-A7E38A79E72C}" type="slidenum">
              <a:rPr lang="en-US" smtClean="0"/>
              <a:t>‹#›</a:t>
            </a:fld>
            <a:endParaRPr lang="en-US" dirty="0"/>
          </a:p>
        </p:txBody>
      </p:sp>
    </p:spTree>
    <p:extLst>
      <p:ext uri="{BB962C8B-B14F-4D97-AF65-F5344CB8AC3E}">
        <p14:creationId xmlns:p14="http://schemas.microsoft.com/office/powerpoint/2010/main" val="30595390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A0EEC-212E-4EAD-8672-73205631B728}" type="datetime1">
              <a:rPr lang="en-US" smtClean="0"/>
              <a:t>3/25/2020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C35BA5-0F40-4DB7-8B6C-A7E38A79E72C}" type="slidenum">
              <a:rPr lang="en-US" smtClean="0"/>
              <a:t>‹#›</a:t>
            </a:fld>
            <a:endParaRPr lang="en-US" dirty="0"/>
          </a:p>
        </p:txBody>
      </p:sp>
    </p:spTree>
    <p:extLst>
      <p:ext uri="{BB962C8B-B14F-4D97-AF65-F5344CB8AC3E}">
        <p14:creationId xmlns:p14="http://schemas.microsoft.com/office/powerpoint/2010/main" val="5845374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E52CB07-C4D4-4ADF-9BDC-BB826AF6F85C}" type="datetime1">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C35BA5-0F40-4DB7-8B6C-A7E38A79E72C}" type="slidenum">
              <a:rPr lang="en-US" smtClean="0"/>
              <a:t>‹#›</a:t>
            </a:fld>
            <a:endParaRPr lang="en-US" dirty="0"/>
          </a:p>
        </p:txBody>
      </p:sp>
    </p:spTree>
    <p:extLst>
      <p:ext uri="{BB962C8B-B14F-4D97-AF65-F5344CB8AC3E}">
        <p14:creationId xmlns:p14="http://schemas.microsoft.com/office/powerpoint/2010/main" val="20974876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52B064C-5C35-416A-A3BC-422B226AD67F}" type="datetime1">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C35BA5-0F40-4DB7-8B6C-A7E38A79E72C}" type="slidenum">
              <a:rPr lang="en-US" smtClean="0"/>
              <a:t>‹#›</a:t>
            </a:fld>
            <a:endParaRPr lang="en-US" dirty="0"/>
          </a:p>
        </p:txBody>
      </p:sp>
    </p:spTree>
    <p:extLst>
      <p:ext uri="{BB962C8B-B14F-4D97-AF65-F5344CB8AC3E}">
        <p14:creationId xmlns:p14="http://schemas.microsoft.com/office/powerpoint/2010/main" val="28085653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3A3496-4824-416C-94B5-B3050EC03EE5}" type="datetime1">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35BA5-0F40-4DB7-8B6C-A7E38A79E72C}" type="slidenum">
              <a:rPr lang="en-US" smtClean="0"/>
              <a:t>‹#›</a:t>
            </a:fld>
            <a:endParaRPr lang="en-US" dirty="0"/>
          </a:p>
        </p:txBody>
      </p:sp>
    </p:spTree>
    <p:extLst>
      <p:ext uri="{BB962C8B-B14F-4D97-AF65-F5344CB8AC3E}">
        <p14:creationId xmlns:p14="http://schemas.microsoft.com/office/powerpoint/2010/main" val="34744608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F16B08-347C-4E85-816B-BCB7C563AB45}" type="datetime1">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35BA5-0F40-4DB7-8B6C-A7E38A79E72C}" type="slidenum">
              <a:rPr lang="en-US" smtClean="0"/>
              <a:t>‹#›</a:t>
            </a:fld>
            <a:endParaRPr lang="en-US" dirty="0"/>
          </a:p>
        </p:txBody>
      </p:sp>
    </p:spTree>
    <p:extLst>
      <p:ext uri="{BB962C8B-B14F-4D97-AF65-F5344CB8AC3E}">
        <p14:creationId xmlns:p14="http://schemas.microsoft.com/office/powerpoint/2010/main" val="9050674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543800" cy="1143000"/>
          </a:xfrm>
        </p:spPr>
        <p:txBody>
          <a:bodyPr/>
          <a:lstStyle/>
          <a:p>
            <a:r>
              <a:rPr lang="en-US"/>
              <a:t>Click to edit Master title style</a:t>
            </a:r>
          </a:p>
        </p:txBody>
      </p:sp>
      <p:sp>
        <p:nvSpPr>
          <p:cNvPr id="3" name="Text Placeholder 2"/>
          <p:cNvSpPr>
            <a:spLocks noGrp="1"/>
          </p:cNvSpPr>
          <p:nvPr>
            <p:ph type="body" sz="half" idx="1"/>
          </p:nvPr>
        </p:nvSpPr>
        <p:spPr>
          <a:xfrm>
            <a:off x="1066800" y="2057400"/>
            <a:ext cx="36957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2057400"/>
            <a:ext cx="36957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1905000" y="6629400"/>
            <a:ext cx="2590800" cy="228600"/>
          </a:xfrm>
        </p:spPr>
        <p:txBody>
          <a:bodyPr/>
          <a:lstStyle>
            <a:lvl1pPr>
              <a:defRPr>
                <a:latin typeface="Times New Roman" pitchFamily="1" charset="0"/>
              </a:defRPr>
            </a:lvl1pPr>
          </a:lstStyle>
          <a:p>
            <a:endParaRPr lang="en-US" dirty="0"/>
          </a:p>
        </p:txBody>
      </p:sp>
    </p:spTree>
    <p:extLst>
      <p:ext uri="{BB962C8B-B14F-4D97-AF65-F5344CB8AC3E}">
        <p14:creationId xmlns:p14="http://schemas.microsoft.com/office/powerpoint/2010/main" val="2738865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en-US"/>
              <a:t>Click to edit Master title style</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616FFE-6217-4EAC-A55A-208B709B1A6F}" type="datetime1">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C35BA5-0F40-4DB7-8B6C-A7E38A79E72C}" type="slidenum">
              <a:rPr lang="en-US" smtClean="0"/>
              <a:t>‹#›</a:t>
            </a:fld>
            <a:endParaRPr lang="en-US" dirty="0"/>
          </a:p>
        </p:txBody>
      </p:sp>
    </p:spTree>
    <p:extLst>
      <p:ext uri="{BB962C8B-B14F-4D97-AF65-F5344CB8AC3E}">
        <p14:creationId xmlns:p14="http://schemas.microsoft.com/office/powerpoint/2010/main" val="1269722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78A7D9-EB17-423E-A6F7-9E922FDC339F}" type="datetime1">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C35BA5-0F40-4DB7-8B6C-A7E38A79E72C}" type="slidenum">
              <a:rPr lang="en-US" smtClean="0"/>
              <a:t>‹#›</a:t>
            </a:fld>
            <a:endParaRPr lang="en-US" dirty="0"/>
          </a:p>
        </p:txBody>
      </p:sp>
    </p:spTree>
    <p:extLst>
      <p:ext uri="{BB962C8B-B14F-4D97-AF65-F5344CB8AC3E}">
        <p14:creationId xmlns:p14="http://schemas.microsoft.com/office/powerpoint/2010/main" val="2366414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33845" y="2507551"/>
            <a:ext cx="3867150" cy="3680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7551"/>
            <a:ext cx="3886201" cy="3680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CF01BB-14BA-440C-BDA0-338A19B9FE54}" type="datetime1">
              <a:rPr lang="en-US" smtClean="0"/>
              <a:t>3/25/2020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C35BA5-0F40-4DB7-8B6C-A7E38A79E72C}"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267563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AFD3AB9-9A49-443C-81DC-FF63D5500613}" type="datetime1">
              <a:rPr lang="en-US" smtClean="0"/>
              <a:t>3/25/2020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C35BA5-0F40-4DB7-8B6C-A7E38A79E72C}" type="slidenum">
              <a:rPr lang="en-US" smtClean="0"/>
              <a:t>‹#›</a:t>
            </a:fld>
            <a:endParaRPr lang="en-US" dirty="0"/>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33107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44C999-A501-4C4D-A52C-F0E57B79D643}" type="datetime1">
              <a:rPr lang="en-US" smtClean="0"/>
              <a:t>3/25/2020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C35BA5-0F40-4DB7-8B6C-A7E38A79E72C}" type="slidenum">
              <a:rPr lang="en-US" smtClean="0"/>
              <a:t>‹#›</a:t>
            </a:fld>
            <a:endParaRPr lang="en-US" dirty="0"/>
          </a:p>
        </p:txBody>
      </p:sp>
    </p:spTree>
    <p:extLst>
      <p:ext uri="{BB962C8B-B14F-4D97-AF65-F5344CB8AC3E}">
        <p14:creationId xmlns:p14="http://schemas.microsoft.com/office/powerpoint/2010/main" val="4046539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en-US"/>
              <a:t>Click to edit Master title style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A0A75D6-0C0F-47B8-9A66-CA3A8D347153}" type="datetime1">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C35BA5-0F40-4DB7-8B6C-A7E38A79E72C}" type="slidenum">
              <a:rPr lang="en-US" smtClean="0"/>
              <a:t>‹#›</a:t>
            </a:fld>
            <a:endParaRPr lang="en-US" dirty="0"/>
          </a:p>
        </p:txBody>
      </p:sp>
    </p:spTree>
    <p:extLst>
      <p:ext uri="{BB962C8B-B14F-4D97-AF65-F5344CB8AC3E}">
        <p14:creationId xmlns:p14="http://schemas.microsoft.com/office/powerpoint/2010/main" val="3962915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85D3E5E-AB26-4A3D-BF64-6F21B4A90949}" type="datetime1">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C35BA5-0F40-4DB7-8B6C-A7E38A79E72C}" type="slidenum">
              <a:rPr lang="en-US" smtClean="0"/>
              <a:t>‹#›</a:t>
            </a:fld>
            <a:endParaRPr lang="en-US" dirty="0"/>
          </a:p>
        </p:txBody>
      </p:sp>
    </p:spTree>
    <p:extLst>
      <p:ext uri="{BB962C8B-B14F-4D97-AF65-F5344CB8AC3E}">
        <p14:creationId xmlns:p14="http://schemas.microsoft.com/office/powerpoint/2010/main" val="3756083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6495BBD0-DEA6-4232-BEBE-924D9310D90B}" type="datetime1">
              <a:rPr lang="en-US" smtClean="0"/>
              <a:t>3/25/2020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01C35BA5-0F40-4DB7-8B6C-A7E38A79E72C}" type="slidenum">
              <a:rPr lang="en-US" smtClean="0"/>
              <a:t>‹#›</a:t>
            </a:fld>
            <a:endParaRPr lang="en-US" dirty="0"/>
          </a:p>
        </p:txBody>
      </p:sp>
    </p:spTree>
    <p:extLst>
      <p:ext uri="{BB962C8B-B14F-4D97-AF65-F5344CB8AC3E}">
        <p14:creationId xmlns:p14="http://schemas.microsoft.com/office/powerpoint/2010/main" val="2712814043"/>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 id="2147483831" r:id="rId16"/>
    <p:sldLayoutId id="2147483832" r:id="rId17"/>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FDE8658-6B67-46CD-A68D-5E9D0CFAE73B}" type="datetime1">
              <a:rPr lang="en-US" smtClean="0"/>
              <a:t>3/25/2020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1C35BA5-0F40-4DB7-8B6C-A7E38A79E72C}" type="slidenum">
              <a:rPr lang="en-US" smtClean="0"/>
              <a:t>‹#›</a:t>
            </a:fld>
            <a:endParaRPr lang="en-US" dirty="0"/>
          </a:p>
        </p:txBody>
      </p:sp>
    </p:spTree>
    <p:extLst>
      <p:ext uri="{BB962C8B-B14F-4D97-AF65-F5344CB8AC3E}">
        <p14:creationId xmlns:p14="http://schemas.microsoft.com/office/powerpoint/2010/main" val="3137877387"/>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91"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4" name="Group 13">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15"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7"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8"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p:cNvSpPr>
            <a:spLocks noGrp="1"/>
          </p:cNvSpPr>
          <p:nvPr>
            <p:ph type="title"/>
          </p:nvPr>
        </p:nvSpPr>
        <p:spPr>
          <a:xfrm>
            <a:off x="152401" y="685800"/>
            <a:ext cx="2334068" cy="5105400"/>
          </a:xfrm>
        </p:spPr>
        <p:txBody>
          <a:bodyPr>
            <a:normAutofit/>
          </a:bodyPr>
          <a:lstStyle/>
          <a:p>
            <a:r>
              <a:rPr lang="en-US" sz="4000" b="1" dirty="0">
                <a:solidFill>
                  <a:srgbClr val="FFFFFF"/>
                </a:solidFill>
              </a:rPr>
              <a:t>Ergo / Indoor Air Quality </a:t>
            </a:r>
          </a:p>
        </p:txBody>
      </p:sp>
      <p:sp>
        <p:nvSpPr>
          <p:cNvPr id="5" name="Slide Number Placeholder 4"/>
          <p:cNvSpPr>
            <a:spLocks noGrp="1"/>
          </p:cNvSpPr>
          <p:nvPr>
            <p:ph type="sldNum" sz="quarter" idx="12"/>
          </p:nvPr>
        </p:nvSpPr>
        <p:spPr>
          <a:xfrm>
            <a:off x="7699176" y="6309360"/>
            <a:ext cx="816173" cy="365125"/>
          </a:xfrm>
        </p:spPr>
        <p:txBody>
          <a:bodyPr>
            <a:normAutofit/>
          </a:bodyPr>
          <a:lstStyle/>
          <a:p>
            <a:pPr>
              <a:spcAft>
                <a:spcPts val="600"/>
              </a:spcAft>
            </a:pPr>
            <a:fld id="{01C35BA5-0F40-4DB7-8B6C-A7E38A79E72C}" type="slidenum">
              <a:rPr lang="en-US" sz="1000">
                <a:solidFill>
                  <a:prstClr val="black">
                    <a:tint val="75000"/>
                  </a:prstClr>
                </a:solidFill>
              </a:rPr>
              <a:pPr>
                <a:spcAft>
                  <a:spcPts val="600"/>
                </a:spcAft>
              </a:pPr>
              <a:t>1</a:t>
            </a:fld>
            <a:endParaRPr lang="en-US" sz="1000">
              <a:solidFill>
                <a:prstClr val="black">
                  <a:tint val="75000"/>
                </a:prstClr>
              </a:solidFill>
            </a:endParaRPr>
          </a:p>
        </p:txBody>
      </p:sp>
      <p:graphicFrame>
        <p:nvGraphicFramePr>
          <p:cNvPr id="7" name="Content Placeholder 2">
            <a:extLst>
              <a:ext uri="{FF2B5EF4-FFF2-40B4-BE49-F238E27FC236}">
                <a16:creationId xmlns:a16="http://schemas.microsoft.com/office/drawing/2014/main" id="{2AF88690-241D-4189-B61C-93C1DCDB933C}"/>
              </a:ext>
            </a:extLst>
          </p:cNvPr>
          <p:cNvGraphicFramePr>
            <a:graphicFrameLocks noGrp="1"/>
          </p:cNvGraphicFramePr>
          <p:nvPr>
            <p:ph idx="1"/>
            <p:extLst>
              <p:ext uri="{D42A27DB-BD31-4B8C-83A1-F6EECF244321}">
                <p14:modId xmlns:p14="http://schemas.microsoft.com/office/powerpoint/2010/main" val="1550499477"/>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6678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4660" name="Rectangle 4"/>
          <p:cNvSpPr>
            <a:spLocks noGrp="1" noChangeArrowheads="1"/>
          </p:cNvSpPr>
          <p:nvPr>
            <p:ph type="title"/>
          </p:nvPr>
        </p:nvSpPr>
        <p:spPr>
          <a:xfrm>
            <a:off x="3724072" y="629268"/>
            <a:ext cx="4939868" cy="1286160"/>
          </a:xfrm>
        </p:spPr>
        <p:txBody>
          <a:bodyPr vert="horz" lIns="91440" tIns="45720" rIns="91440" bIns="45720" rtlCol="0" anchor="b">
            <a:normAutofit/>
          </a:bodyPr>
          <a:lstStyle/>
          <a:p>
            <a:pPr defTabSz="914400">
              <a:defRPr/>
            </a:pPr>
            <a:r>
              <a:rPr lang="en-US" sz="4400" b="1"/>
              <a:t>Lateral Neck Stretch</a:t>
            </a:r>
          </a:p>
        </p:txBody>
      </p:sp>
      <p:sp>
        <p:nvSpPr>
          <p:cNvPr id="454661" name="Rectangle 5"/>
          <p:cNvSpPr>
            <a:spLocks noGrp="1" noChangeArrowheads="1"/>
          </p:cNvSpPr>
          <p:nvPr>
            <p:ph type="body" sz="half" idx="1"/>
          </p:nvPr>
        </p:nvSpPr>
        <p:spPr>
          <a:xfrm>
            <a:off x="3724073" y="2438400"/>
            <a:ext cx="4939867" cy="3785419"/>
          </a:xfrm>
        </p:spPr>
        <p:txBody>
          <a:bodyPr vert="horz" lIns="91440" tIns="45720" rIns="91440" bIns="45720" rtlCol="0">
            <a:normAutofit/>
          </a:bodyPr>
          <a:lstStyle/>
          <a:p>
            <a:pPr indent="-228600" defTabSz="914400">
              <a:defRPr/>
            </a:pPr>
            <a:r>
              <a:rPr lang="en-US" sz="1700" b="1"/>
              <a:t>Place one hand behind back and the other on top of head</a:t>
            </a:r>
          </a:p>
          <a:p>
            <a:pPr indent="-228600" defTabSz="914400">
              <a:defRPr/>
            </a:pPr>
            <a:endParaRPr lang="en-US" sz="1700" b="1"/>
          </a:p>
          <a:p>
            <a:pPr indent="-228600" defTabSz="914400">
              <a:defRPr/>
            </a:pPr>
            <a:r>
              <a:rPr lang="en-US" sz="1700" b="1"/>
              <a:t>Gently pull head to side until gentle stretch is felt on side of neck</a:t>
            </a:r>
          </a:p>
          <a:p>
            <a:pPr indent="-228600" defTabSz="914400">
              <a:defRPr/>
            </a:pPr>
            <a:endParaRPr lang="en-US" sz="1700" b="1"/>
          </a:p>
          <a:p>
            <a:pPr indent="-228600" defTabSz="914400">
              <a:defRPr/>
            </a:pPr>
            <a:r>
              <a:rPr lang="en-US" sz="1700" b="1"/>
              <a:t>Hold 10 seconds</a:t>
            </a:r>
          </a:p>
          <a:p>
            <a:pPr indent="-228600" defTabSz="914400">
              <a:defRPr/>
            </a:pPr>
            <a:endParaRPr lang="en-US" sz="1700" b="1"/>
          </a:p>
          <a:p>
            <a:pPr indent="-228600" defTabSz="914400">
              <a:defRPr/>
            </a:pPr>
            <a:r>
              <a:rPr lang="en-US" sz="1700" b="1"/>
              <a:t>Repeat with other side</a:t>
            </a:r>
          </a:p>
        </p:txBody>
      </p:sp>
      <p:pic>
        <p:nvPicPr>
          <p:cNvPr id="13317" name="Picture 7" descr="lateral neck stretch"/>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17151" r="19480"/>
          <a:stretch/>
        </p:blipFill>
        <p:spPr>
          <a:xfrm>
            <a:off x="20" y="10"/>
            <a:ext cx="3476673" cy="6857990"/>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xnSp>
        <p:nvCxnSpPr>
          <p:cNvPr id="202" name="Straight Connector 201">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10700" y="2115117"/>
            <a:ext cx="4732020" cy="0"/>
          </a:xfrm>
          <a:prstGeom prst="line">
            <a:avLst/>
          </a:prstGeom>
          <a:ln w="19050">
            <a:solidFill>
              <a:srgbClr val="D69E6B"/>
            </a:solidFill>
          </a:ln>
        </p:spPr>
        <p:style>
          <a:lnRef idx="1">
            <a:schemeClr val="accent1"/>
          </a:lnRef>
          <a:fillRef idx="0">
            <a:schemeClr val="accent1"/>
          </a:fillRef>
          <a:effectRef idx="0">
            <a:schemeClr val="accent1"/>
          </a:effectRef>
          <a:fontRef idx="minor">
            <a:schemeClr val="tx1"/>
          </a:fontRef>
        </p:style>
      </p:cxnSp>
      <p:sp>
        <p:nvSpPr>
          <p:cNvPr id="13314" name="Slide Number Placeholder 6"/>
          <p:cNvSpPr>
            <a:spLocks noGrp="1"/>
          </p:cNvSpPr>
          <p:nvPr>
            <p:ph type="sldNum" sz="quarter" idx="4294967295"/>
          </p:nvPr>
        </p:nvSpPr>
        <p:spPr>
          <a:xfrm>
            <a:off x="7625281" y="6356350"/>
            <a:ext cx="890069" cy="365125"/>
          </a:xfrm>
        </p:spPr>
        <p:txBody>
          <a:bodyPr vert="horz" lIns="91440" tIns="45720" rIns="91440" bIns="45720" rtlCol="0" anchor="ctr">
            <a:normAutofit/>
          </a:bodyPr>
          <a:lstStyle>
            <a:lvl1pPr>
              <a:defRPr sz="1800">
                <a:solidFill>
                  <a:schemeClr val="tx1"/>
                </a:solidFill>
                <a:latin typeface="Arial" panose="020B0604020202020204" pitchFamily="34" charset="0"/>
              </a:defRPr>
            </a:lvl1pPr>
            <a:lvl2pPr marL="557213" indent="-214313">
              <a:defRPr sz="1800">
                <a:solidFill>
                  <a:schemeClr val="tx1"/>
                </a:solidFill>
                <a:latin typeface="Arial" panose="020B0604020202020204" pitchFamily="34" charset="0"/>
              </a:defRPr>
            </a:lvl2pPr>
            <a:lvl3pPr marL="857250" indent="-171450">
              <a:defRPr sz="1800">
                <a:solidFill>
                  <a:schemeClr val="tx1"/>
                </a:solidFill>
                <a:latin typeface="Arial" panose="020B0604020202020204" pitchFamily="34" charset="0"/>
              </a:defRPr>
            </a:lvl3pPr>
            <a:lvl4pPr marL="1200150" indent="-171450">
              <a:defRPr sz="1800">
                <a:solidFill>
                  <a:schemeClr val="tx1"/>
                </a:solidFill>
                <a:latin typeface="Arial" panose="020B0604020202020204" pitchFamily="34" charset="0"/>
              </a:defRPr>
            </a:lvl4pPr>
            <a:lvl5pPr marL="1543050" indent="-171450">
              <a:defRPr sz="1800">
                <a:solidFill>
                  <a:schemeClr val="tx1"/>
                </a:solidFill>
                <a:latin typeface="Arial" panose="020B0604020202020204" pitchFamily="34" charset="0"/>
              </a:defRPr>
            </a:lvl5pPr>
            <a:lvl6pPr marL="1885950" indent="-171450" algn="ctr" eaLnBrk="0" fontAlgn="base" hangingPunct="0">
              <a:spcBef>
                <a:spcPct val="0"/>
              </a:spcBef>
              <a:spcAft>
                <a:spcPct val="0"/>
              </a:spcAft>
              <a:defRPr sz="1800">
                <a:solidFill>
                  <a:schemeClr val="tx1"/>
                </a:solidFill>
                <a:latin typeface="Arial" panose="020B0604020202020204" pitchFamily="34" charset="0"/>
              </a:defRPr>
            </a:lvl6pPr>
            <a:lvl7pPr marL="2228850" indent="-171450" algn="ctr" eaLnBrk="0" fontAlgn="base" hangingPunct="0">
              <a:spcBef>
                <a:spcPct val="0"/>
              </a:spcBef>
              <a:spcAft>
                <a:spcPct val="0"/>
              </a:spcAft>
              <a:defRPr sz="1800">
                <a:solidFill>
                  <a:schemeClr val="tx1"/>
                </a:solidFill>
                <a:latin typeface="Arial" panose="020B0604020202020204" pitchFamily="34" charset="0"/>
              </a:defRPr>
            </a:lvl7pPr>
            <a:lvl8pPr marL="2571750" indent="-171450" algn="ctr" eaLnBrk="0" fontAlgn="base" hangingPunct="0">
              <a:spcBef>
                <a:spcPct val="0"/>
              </a:spcBef>
              <a:spcAft>
                <a:spcPct val="0"/>
              </a:spcAft>
              <a:defRPr sz="1800">
                <a:solidFill>
                  <a:schemeClr val="tx1"/>
                </a:solidFill>
                <a:latin typeface="Arial" panose="020B0604020202020204" pitchFamily="34" charset="0"/>
              </a:defRPr>
            </a:lvl8pPr>
            <a:lvl9pPr marL="2914650" indent="-171450" algn="ctr" eaLnBrk="0" fontAlgn="base" hangingPunct="0">
              <a:spcBef>
                <a:spcPct val="0"/>
              </a:spcBef>
              <a:spcAft>
                <a:spcPct val="0"/>
              </a:spcAft>
              <a:defRPr sz="1800">
                <a:solidFill>
                  <a:schemeClr val="tx1"/>
                </a:solidFill>
                <a:latin typeface="Arial" panose="020B0604020202020204" pitchFamily="34" charset="0"/>
              </a:defRPr>
            </a:lvl9pPr>
          </a:lstStyle>
          <a:p>
            <a:pPr>
              <a:spcAft>
                <a:spcPts val="600"/>
              </a:spcAft>
              <a:defRPr/>
            </a:pPr>
            <a:fld id="{1FA4544C-D660-4995-A75C-4877094F69B8}" type="slidenum">
              <a:rPr lang="en-US" altLang="en-US" sz="1200">
                <a:solidFill>
                  <a:prstClr val="black">
                    <a:tint val="75000"/>
                  </a:prstClr>
                </a:solidFill>
                <a:latin typeface="Calibri" panose="020F0502020204030204"/>
              </a:rPr>
              <a:pPr>
                <a:spcAft>
                  <a:spcPts val="600"/>
                </a:spcAft>
                <a:defRPr/>
              </a:pPr>
              <a:t>10</a:t>
            </a:fld>
            <a:endParaRPr lang="en-US" altLang="en-US" sz="1200">
              <a:solidFill>
                <a:prstClr val="black">
                  <a:tint val="75000"/>
                </a:prstClr>
              </a:solidFill>
              <a:latin typeface="Calibri" panose="020F0502020204030204"/>
            </a:endParaRPr>
          </a:p>
        </p:txBody>
      </p:sp>
    </p:spTree>
    <p:extLst>
      <p:ext uri="{BB962C8B-B14F-4D97-AF65-F5344CB8AC3E}">
        <p14:creationId xmlns:p14="http://schemas.microsoft.com/office/powerpoint/2010/main" val="4183574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4836" name="Rectangle 4"/>
          <p:cNvSpPr>
            <a:spLocks noGrp="1" noChangeArrowheads="1"/>
          </p:cNvSpPr>
          <p:nvPr>
            <p:ph type="title"/>
          </p:nvPr>
        </p:nvSpPr>
        <p:spPr>
          <a:xfrm>
            <a:off x="3724072" y="629268"/>
            <a:ext cx="4939868" cy="1286160"/>
          </a:xfrm>
        </p:spPr>
        <p:txBody>
          <a:bodyPr vert="horz" lIns="91440" tIns="45720" rIns="91440" bIns="45720" rtlCol="0" anchor="b">
            <a:normAutofit/>
          </a:bodyPr>
          <a:lstStyle/>
          <a:p>
            <a:pPr defTabSz="914400">
              <a:defRPr/>
            </a:pPr>
            <a:r>
              <a:rPr lang="en-US" sz="4400" b="1"/>
              <a:t>Chest Bicep Stretch</a:t>
            </a:r>
          </a:p>
        </p:txBody>
      </p:sp>
      <p:sp>
        <p:nvSpPr>
          <p:cNvPr id="504837" name="Rectangle 5"/>
          <p:cNvSpPr>
            <a:spLocks noGrp="1" noChangeArrowheads="1"/>
          </p:cNvSpPr>
          <p:nvPr>
            <p:ph type="body" sz="half" idx="1"/>
          </p:nvPr>
        </p:nvSpPr>
        <p:spPr>
          <a:xfrm>
            <a:off x="3724073" y="2438400"/>
            <a:ext cx="4939867" cy="3785419"/>
          </a:xfrm>
        </p:spPr>
        <p:txBody>
          <a:bodyPr vert="horz" lIns="91440" tIns="45720" rIns="91440" bIns="45720" rtlCol="0">
            <a:normAutofit/>
          </a:bodyPr>
          <a:lstStyle/>
          <a:p>
            <a:pPr indent="-228600" defTabSz="914400">
              <a:defRPr/>
            </a:pPr>
            <a:r>
              <a:rPr lang="en-US" sz="1700" b="1"/>
              <a:t>Clasp hands behind back and gently reach away from back</a:t>
            </a:r>
          </a:p>
          <a:p>
            <a:pPr indent="-228600" defTabSz="914400">
              <a:defRPr/>
            </a:pPr>
            <a:endParaRPr lang="en-US" sz="1700" b="1"/>
          </a:p>
          <a:p>
            <a:pPr indent="-228600" defTabSz="914400">
              <a:defRPr/>
            </a:pPr>
            <a:r>
              <a:rPr lang="en-US" sz="1700" b="1"/>
              <a:t>Gentle stretch should be felt in front of shoulders and chest</a:t>
            </a:r>
          </a:p>
          <a:p>
            <a:pPr indent="-228600" defTabSz="914400">
              <a:defRPr/>
            </a:pPr>
            <a:endParaRPr lang="en-US" sz="1700" b="1"/>
          </a:p>
          <a:p>
            <a:pPr indent="-228600" defTabSz="914400">
              <a:defRPr/>
            </a:pPr>
            <a:r>
              <a:rPr lang="en-US" sz="1700" b="1"/>
              <a:t>Hold 10 seconds</a:t>
            </a:r>
          </a:p>
        </p:txBody>
      </p:sp>
      <p:pic>
        <p:nvPicPr>
          <p:cNvPr id="14341" name="Picture 7" descr="chest bicep stretch"/>
          <p:cNvPicPr>
            <a:picLocks noGrp="1" noChangeAspect="1" noChangeArrowheads="1"/>
          </p:cNvPicPr>
          <p:nvPr>
            <p:ph sz="half" idx="2"/>
          </p:nvPr>
        </p:nvPicPr>
        <p:blipFill rotWithShape="1">
          <a:blip r:embed="rId2" cstate="print">
            <a:extLst>
              <a:ext uri="{28A0092B-C50C-407E-A947-70E740481C1C}">
                <a14:useLocalDpi xmlns:a14="http://schemas.microsoft.com/office/drawing/2010/main" val="0"/>
              </a:ext>
            </a:extLst>
          </a:blip>
          <a:srcRect l="1286" r="27075" b="2"/>
          <a:stretch/>
        </p:blipFill>
        <p:spPr>
          <a:xfrm>
            <a:off x="20" y="10"/>
            <a:ext cx="3476673" cy="6857990"/>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xnSp>
        <p:nvCxnSpPr>
          <p:cNvPr id="138" name="Straight Connector 137">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10700" y="2115117"/>
            <a:ext cx="4732020" cy="0"/>
          </a:xfrm>
          <a:prstGeom prst="line">
            <a:avLst/>
          </a:prstGeom>
          <a:ln w="19050">
            <a:solidFill>
              <a:srgbClr val="FBFF14"/>
            </a:solidFill>
          </a:ln>
        </p:spPr>
        <p:style>
          <a:lnRef idx="1">
            <a:schemeClr val="accent1"/>
          </a:lnRef>
          <a:fillRef idx="0">
            <a:schemeClr val="accent1"/>
          </a:fillRef>
          <a:effectRef idx="0">
            <a:schemeClr val="accent1"/>
          </a:effectRef>
          <a:fontRef idx="minor">
            <a:schemeClr val="tx1"/>
          </a:fontRef>
        </p:style>
      </p:cxnSp>
      <p:sp>
        <p:nvSpPr>
          <p:cNvPr id="14338" name="Slide Number Placeholder 6"/>
          <p:cNvSpPr>
            <a:spLocks noGrp="1"/>
          </p:cNvSpPr>
          <p:nvPr>
            <p:ph type="sldNum" sz="quarter" idx="4294967295"/>
          </p:nvPr>
        </p:nvSpPr>
        <p:spPr>
          <a:xfrm>
            <a:off x="7625281" y="6356350"/>
            <a:ext cx="890069" cy="365125"/>
          </a:xfrm>
        </p:spPr>
        <p:txBody>
          <a:bodyPr vert="horz" lIns="91440" tIns="45720" rIns="91440" bIns="45720" rtlCol="0" anchor="ctr">
            <a:normAutofit/>
          </a:bodyPr>
          <a:lstStyle>
            <a:lvl1pPr>
              <a:defRPr sz="1800">
                <a:solidFill>
                  <a:schemeClr val="tx1"/>
                </a:solidFill>
                <a:latin typeface="Arial" panose="020B0604020202020204" pitchFamily="34" charset="0"/>
              </a:defRPr>
            </a:lvl1pPr>
            <a:lvl2pPr marL="557213" indent="-214313">
              <a:defRPr sz="1800">
                <a:solidFill>
                  <a:schemeClr val="tx1"/>
                </a:solidFill>
                <a:latin typeface="Arial" panose="020B0604020202020204" pitchFamily="34" charset="0"/>
              </a:defRPr>
            </a:lvl2pPr>
            <a:lvl3pPr marL="857250" indent="-171450">
              <a:defRPr sz="1800">
                <a:solidFill>
                  <a:schemeClr val="tx1"/>
                </a:solidFill>
                <a:latin typeface="Arial" panose="020B0604020202020204" pitchFamily="34" charset="0"/>
              </a:defRPr>
            </a:lvl3pPr>
            <a:lvl4pPr marL="1200150" indent="-171450">
              <a:defRPr sz="1800">
                <a:solidFill>
                  <a:schemeClr val="tx1"/>
                </a:solidFill>
                <a:latin typeface="Arial" panose="020B0604020202020204" pitchFamily="34" charset="0"/>
              </a:defRPr>
            </a:lvl4pPr>
            <a:lvl5pPr marL="1543050" indent="-171450">
              <a:defRPr sz="1800">
                <a:solidFill>
                  <a:schemeClr val="tx1"/>
                </a:solidFill>
                <a:latin typeface="Arial" panose="020B0604020202020204" pitchFamily="34" charset="0"/>
              </a:defRPr>
            </a:lvl5pPr>
            <a:lvl6pPr marL="1885950" indent="-171450" algn="ctr" eaLnBrk="0" fontAlgn="base" hangingPunct="0">
              <a:spcBef>
                <a:spcPct val="0"/>
              </a:spcBef>
              <a:spcAft>
                <a:spcPct val="0"/>
              </a:spcAft>
              <a:defRPr sz="1800">
                <a:solidFill>
                  <a:schemeClr val="tx1"/>
                </a:solidFill>
                <a:latin typeface="Arial" panose="020B0604020202020204" pitchFamily="34" charset="0"/>
              </a:defRPr>
            </a:lvl6pPr>
            <a:lvl7pPr marL="2228850" indent="-171450" algn="ctr" eaLnBrk="0" fontAlgn="base" hangingPunct="0">
              <a:spcBef>
                <a:spcPct val="0"/>
              </a:spcBef>
              <a:spcAft>
                <a:spcPct val="0"/>
              </a:spcAft>
              <a:defRPr sz="1800">
                <a:solidFill>
                  <a:schemeClr val="tx1"/>
                </a:solidFill>
                <a:latin typeface="Arial" panose="020B0604020202020204" pitchFamily="34" charset="0"/>
              </a:defRPr>
            </a:lvl7pPr>
            <a:lvl8pPr marL="2571750" indent="-171450" algn="ctr" eaLnBrk="0" fontAlgn="base" hangingPunct="0">
              <a:spcBef>
                <a:spcPct val="0"/>
              </a:spcBef>
              <a:spcAft>
                <a:spcPct val="0"/>
              </a:spcAft>
              <a:defRPr sz="1800">
                <a:solidFill>
                  <a:schemeClr val="tx1"/>
                </a:solidFill>
                <a:latin typeface="Arial" panose="020B0604020202020204" pitchFamily="34" charset="0"/>
              </a:defRPr>
            </a:lvl8pPr>
            <a:lvl9pPr marL="2914650" indent="-171450" algn="ctr" eaLnBrk="0" fontAlgn="base" hangingPunct="0">
              <a:spcBef>
                <a:spcPct val="0"/>
              </a:spcBef>
              <a:spcAft>
                <a:spcPct val="0"/>
              </a:spcAft>
              <a:defRPr sz="1800">
                <a:solidFill>
                  <a:schemeClr val="tx1"/>
                </a:solidFill>
                <a:latin typeface="Arial" panose="020B0604020202020204" pitchFamily="34" charset="0"/>
              </a:defRPr>
            </a:lvl9pPr>
          </a:lstStyle>
          <a:p>
            <a:pPr>
              <a:spcAft>
                <a:spcPts val="600"/>
              </a:spcAft>
              <a:defRPr/>
            </a:pPr>
            <a:fld id="{2591D92A-9DC8-4D4C-9D76-AE39C1DD89EE}" type="slidenum">
              <a:rPr lang="en-US" altLang="en-US" sz="1200">
                <a:solidFill>
                  <a:prstClr val="black">
                    <a:tint val="75000"/>
                  </a:prstClr>
                </a:solidFill>
                <a:latin typeface="Calibri" panose="020F0502020204030204"/>
              </a:rPr>
              <a:pPr>
                <a:spcAft>
                  <a:spcPts val="600"/>
                </a:spcAft>
                <a:defRPr/>
              </a:pPr>
              <a:t>11</a:t>
            </a:fld>
            <a:endParaRPr lang="en-US" altLang="en-US" sz="1200">
              <a:solidFill>
                <a:prstClr val="black">
                  <a:tint val="75000"/>
                </a:prstClr>
              </a:solidFill>
              <a:latin typeface="Calibri" panose="020F0502020204030204"/>
            </a:endParaRPr>
          </a:p>
        </p:txBody>
      </p:sp>
    </p:spTree>
    <p:extLst>
      <p:ext uri="{BB962C8B-B14F-4D97-AF65-F5344CB8AC3E}">
        <p14:creationId xmlns:p14="http://schemas.microsoft.com/office/powerpoint/2010/main" val="3843954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04" name="Rectangle 4"/>
          <p:cNvSpPr>
            <a:spLocks noGrp="1" noChangeArrowheads="1"/>
          </p:cNvSpPr>
          <p:nvPr>
            <p:ph type="title"/>
          </p:nvPr>
        </p:nvSpPr>
        <p:spPr>
          <a:xfrm>
            <a:off x="3724072" y="629268"/>
            <a:ext cx="4939868" cy="1286160"/>
          </a:xfrm>
        </p:spPr>
        <p:txBody>
          <a:bodyPr vert="horz" lIns="91440" tIns="45720" rIns="91440" bIns="45720" rtlCol="0" anchor="b">
            <a:normAutofit/>
          </a:bodyPr>
          <a:lstStyle/>
          <a:p>
            <a:pPr defTabSz="914400">
              <a:defRPr/>
            </a:pPr>
            <a:r>
              <a:rPr lang="en-US" sz="4400" b="1"/>
              <a:t>Upper Back Stretch</a:t>
            </a:r>
          </a:p>
        </p:txBody>
      </p:sp>
      <p:sp>
        <p:nvSpPr>
          <p:cNvPr id="460805" name="Rectangle 5"/>
          <p:cNvSpPr>
            <a:spLocks noGrp="1" noChangeArrowheads="1"/>
          </p:cNvSpPr>
          <p:nvPr>
            <p:ph type="body" sz="half" idx="1"/>
          </p:nvPr>
        </p:nvSpPr>
        <p:spPr>
          <a:xfrm>
            <a:off x="3724073" y="2438400"/>
            <a:ext cx="4939867" cy="3785419"/>
          </a:xfrm>
        </p:spPr>
        <p:txBody>
          <a:bodyPr vert="horz" lIns="91440" tIns="45720" rIns="91440" bIns="45720" rtlCol="0">
            <a:normAutofit/>
          </a:bodyPr>
          <a:lstStyle/>
          <a:p>
            <a:pPr indent="-228600" defTabSz="914400">
              <a:defRPr/>
            </a:pPr>
            <a:r>
              <a:rPr lang="en-US" sz="1700" b="1"/>
              <a:t>Clasp hands together in front</a:t>
            </a:r>
          </a:p>
          <a:p>
            <a:pPr indent="-228600" defTabSz="914400">
              <a:defRPr/>
            </a:pPr>
            <a:endParaRPr lang="en-US" sz="1700" b="1"/>
          </a:p>
          <a:p>
            <a:pPr indent="-228600" defTabSz="914400">
              <a:defRPr/>
            </a:pPr>
            <a:r>
              <a:rPr lang="en-US" sz="1700" b="1"/>
              <a:t>Reach away from your body</a:t>
            </a:r>
          </a:p>
          <a:p>
            <a:pPr indent="-228600" defTabSz="914400">
              <a:defRPr/>
            </a:pPr>
            <a:endParaRPr lang="en-US" sz="1700" b="1"/>
          </a:p>
          <a:p>
            <a:pPr indent="-228600" defTabSz="914400">
              <a:defRPr/>
            </a:pPr>
            <a:r>
              <a:rPr lang="en-US" sz="1700" b="1"/>
              <a:t>Gently bend neck down</a:t>
            </a:r>
          </a:p>
          <a:p>
            <a:pPr indent="-228600" defTabSz="914400">
              <a:defRPr/>
            </a:pPr>
            <a:endParaRPr lang="en-US" sz="1700" b="1"/>
          </a:p>
          <a:p>
            <a:pPr indent="-228600" defTabSz="914400">
              <a:defRPr/>
            </a:pPr>
            <a:r>
              <a:rPr lang="en-US" sz="1700" b="1"/>
              <a:t>Stretch should be felt in upper back and lower neck</a:t>
            </a:r>
          </a:p>
          <a:p>
            <a:pPr indent="-228600" defTabSz="914400">
              <a:defRPr/>
            </a:pPr>
            <a:endParaRPr lang="en-US" sz="1700" b="1"/>
          </a:p>
          <a:p>
            <a:pPr indent="-228600" defTabSz="914400">
              <a:defRPr/>
            </a:pPr>
            <a:r>
              <a:rPr lang="en-US" sz="1700" b="1"/>
              <a:t>Hold 10 seconds</a:t>
            </a:r>
          </a:p>
        </p:txBody>
      </p:sp>
      <p:pic>
        <p:nvPicPr>
          <p:cNvPr id="15365" name="Picture 7" descr="upper back stretch"/>
          <p:cNvPicPr>
            <a:picLocks noGrp="1" noChangeAspect="1" noChangeArrowheads="1"/>
          </p:cNvPicPr>
          <p:nvPr>
            <p:ph sz="half" idx="2"/>
          </p:nvPr>
        </p:nvPicPr>
        <p:blipFill rotWithShape="1">
          <a:blip r:embed="rId2" cstate="print">
            <a:extLst>
              <a:ext uri="{28A0092B-C50C-407E-A947-70E740481C1C}">
                <a14:useLocalDpi xmlns:a14="http://schemas.microsoft.com/office/drawing/2010/main" val="0"/>
              </a:ext>
            </a:extLst>
          </a:blip>
          <a:srcRect l="28386" r="6828"/>
          <a:stretch/>
        </p:blipFill>
        <p:spPr>
          <a:xfrm>
            <a:off x="20" y="10"/>
            <a:ext cx="3476673" cy="6857990"/>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xnSp>
        <p:nvCxnSpPr>
          <p:cNvPr id="138" name="Straight Connector 137">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10700" y="2115117"/>
            <a:ext cx="4732020" cy="0"/>
          </a:xfrm>
          <a:prstGeom prst="line">
            <a:avLst/>
          </a:prstGeom>
          <a:ln w="19050">
            <a:solidFill>
              <a:srgbClr val="C19061"/>
            </a:solidFill>
          </a:ln>
        </p:spPr>
        <p:style>
          <a:lnRef idx="1">
            <a:schemeClr val="accent1"/>
          </a:lnRef>
          <a:fillRef idx="0">
            <a:schemeClr val="accent1"/>
          </a:fillRef>
          <a:effectRef idx="0">
            <a:schemeClr val="accent1"/>
          </a:effectRef>
          <a:fontRef idx="minor">
            <a:schemeClr val="tx1"/>
          </a:fontRef>
        </p:style>
      </p:cxnSp>
      <p:sp>
        <p:nvSpPr>
          <p:cNvPr id="15362" name="Slide Number Placeholder 6"/>
          <p:cNvSpPr>
            <a:spLocks noGrp="1"/>
          </p:cNvSpPr>
          <p:nvPr>
            <p:ph type="sldNum" sz="quarter" idx="4294967295"/>
          </p:nvPr>
        </p:nvSpPr>
        <p:spPr>
          <a:xfrm>
            <a:off x="7625281" y="6356350"/>
            <a:ext cx="890069" cy="365125"/>
          </a:xfrm>
        </p:spPr>
        <p:txBody>
          <a:bodyPr vert="horz" lIns="91440" tIns="45720" rIns="91440" bIns="45720" rtlCol="0" anchor="ctr">
            <a:normAutofit/>
          </a:bodyPr>
          <a:lstStyle>
            <a:lvl1pPr>
              <a:defRPr sz="1800">
                <a:solidFill>
                  <a:schemeClr val="tx1"/>
                </a:solidFill>
                <a:latin typeface="Arial" panose="020B0604020202020204" pitchFamily="34" charset="0"/>
              </a:defRPr>
            </a:lvl1pPr>
            <a:lvl2pPr marL="557213" indent="-214313">
              <a:defRPr sz="1800">
                <a:solidFill>
                  <a:schemeClr val="tx1"/>
                </a:solidFill>
                <a:latin typeface="Arial" panose="020B0604020202020204" pitchFamily="34" charset="0"/>
              </a:defRPr>
            </a:lvl2pPr>
            <a:lvl3pPr marL="857250" indent="-171450">
              <a:defRPr sz="1800">
                <a:solidFill>
                  <a:schemeClr val="tx1"/>
                </a:solidFill>
                <a:latin typeface="Arial" panose="020B0604020202020204" pitchFamily="34" charset="0"/>
              </a:defRPr>
            </a:lvl3pPr>
            <a:lvl4pPr marL="1200150" indent="-171450">
              <a:defRPr sz="1800">
                <a:solidFill>
                  <a:schemeClr val="tx1"/>
                </a:solidFill>
                <a:latin typeface="Arial" panose="020B0604020202020204" pitchFamily="34" charset="0"/>
              </a:defRPr>
            </a:lvl4pPr>
            <a:lvl5pPr marL="1543050" indent="-171450">
              <a:defRPr sz="1800">
                <a:solidFill>
                  <a:schemeClr val="tx1"/>
                </a:solidFill>
                <a:latin typeface="Arial" panose="020B0604020202020204" pitchFamily="34" charset="0"/>
              </a:defRPr>
            </a:lvl5pPr>
            <a:lvl6pPr marL="1885950" indent="-171450" algn="ctr" eaLnBrk="0" fontAlgn="base" hangingPunct="0">
              <a:spcBef>
                <a:spcPct val="0"/>
              </a:spcBef>
              <a:spcAft>
                <a:spcPct val="0"/>
              </a:spcAft>
              <a:defRPr sz="1800">
                <a:solidFill>
                  <a:schemeClr val="tx1"/>
                </a:solidFill>
                <a:latin typeface="Arial" panose="020B0604020202020204" pitchFamily="34" charset="0"/>
              </a:defRPr>
            </a:lvl6pPr>
            <a:lvl7pPr marL="2228850" indent="-171450" algn="ctr" eaLnBrk="0" fontAlgn="base" hangingPunct="0">
              <a:spcBef>
                <a:spcPct val="0"/>
              </a:spcBef>
              <a:spcAft>
                <a:spcPct val="0"/>
              </a:spcAft>
              <a:defRPr sz="1800">
                <a:solidFill>
                  <a:schemeClr val="tx1"/>
                </a:solidFill>
                <a:latin typeface="Arial" panose="020B0604020202020204" pitchFamily="34" charset="0"/>
              </a:defRPr>
            </a:lvl7pPr>
            <a:lvl8pPr marL="2571750" indent="-171450" algn="ctr" eaLnBrk="0" fontAlgn="base" hangingPunct="0">
              <a:spcBef>
                <a:spcPct val="0"/>
              </a:spcBef>
              <a:spcAft>
                <a:spcPct val="0"/>
              </a:spcAft>
              <a:defRPr sz="1800">
                <a:solidFill>
                  <a:schemeClr val="tx1"/>
                </a:solidFill>
                <a:latin typeface="Arial" panose="020B0604020202020204" pitchFamily="34" charset="0"/>
              </a:defRPr>
            </a:lvl8pPr>
            <a:lvl9pPr marL="2914650" indent="-171450" algn="ctr" eaLnBrk="0" fontAlgn="base" hangingPunct="0">
              <a:spcBef>
                <a:spcPct val="0"/>
              </a:spcBef>
              <a:spcAft>
                <a:spcPct val="0"/>
              </a:spcAft>
              <a:defRPr sz="1800">
                <a:solidFill>
                  <a:schemeClr val="tx1"/>
                </a:solidFill>
                <a:latin typeface="Arial" panose="020B0604020202020204" pitchFamily="34" charset="0"/>
              </a:defRPr>
            </a:lvl9pPr>
          </a:lstStyle>
          <a:p>
            <a:pPr>
              <a:spcAft>
                <a:spcPts val="600"/>
              </a:spcAft>
              <a:defRPr/>
            </a:pPr>
            <a:fld id="{DE8A6DE9-8601-406E-9E6F-4D48B31DB874}" type="slidenum">
              <a:rPr lang="en-US" altLang="en-US" sz="1200">
                <a:solidFill>
                  <a:prstClr val="black">
                    <a:tint val="75000"/>
                  </a:prstClr>
                </a:solidFill>
                <a:latin typeface="Calibri" panose="020F0502020204030204"/>
              </a:rPr>
              <a:pPr>
                <a:spcAft>
                  <a:spcPts val="600"/>
                </a:spcAft>
                <a:defRPr/>
              </a:pPr>
              <a:t>12</a:t>
            </a:fld>
            <a:endParaRPr lang="en-US" altLang="en-US" sz="1200">
              <a:solidFill>
                <a:prstClr val="black">
                  <a:tint val="75000"/>
                </a:prstClr>
              </a:solidFill>
              <a:latin typeface="Calibri" panose="020F0502020204030204"/>
            </a:endParaRPr>
          </a:p>
        </p:txBody>
      </p:sp>
    </p:spTree>
    <p:extLst>
      <p:ext uri="{BB962C8B-B14F-4D97-AF65-F5344CB8AC3E}">
        <p14:creationId xmlns:p14="http://schemas.microsoft.com/office/powerpoint/2010/main" val="3197464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6948" name="Rectangle 4"/>
          <p:cNvSpPr>
            <a:spLocks noGrp="1" noChangeArrowheads="1"/>
          </p:cNvSpPr>
          <p:nvPr>
            <p:ph type="title"/>
          </p:nvPr>
        </p:nvSpPr>
        <p:spPr>
          <a:xfrm>
            <a:off x="3724072" y="629268"/>
            <a:ext cx="4939868" cy="1286160"/>
          </a:xfrm>
        </p:spPr>
        <p:txBody>
          <a:bodyPr vert="horz" lIns="91440" tIns="45720" rIns="91440" bIns="45720" rtlCol="0" anchor="b">
            <a:normAutofit/>
          </a:bodyPr>
          <a:lstStyle/>
          <a:p>
            <a:pPr defTabSz="914400">
              <a:defRPr/>
            </a:pPr>
            <a:r>
              <a:rPr lang="en-US" sz="4100" b="1"/>
              <a:t>Back Extension Stretch</a:t>
            </a:r>
          </a:p>
        </p:txBody>
      </p:sp>
      <p:sp>
        <p:nvSpPr>
          <p:cNvPr id="466949" name="Rectangle 5"/>
          <p:cNvSpPr>
            <a:spLocks noGrp="1" noChangeArrowheads="1"/>
          </p:cNvSpPr>
          <p:nvPr>
            <p:ph type="body" sz="half" idx="1"/>
          </p:nvPr>
        </p:nvSpPr>
        <p:spPr>
          <a:xfrm>
            <a:off x="3724073" y="2438400"/>
            <a:ext cx="4939867" cy="3785419"/>
          </a:xfrm>
        </p:spPr>
        <p:txBody>
          <a:bodyPr vert="horz" lIns="91440" tIns="45720" rIns="91440" bIns="45720" rtlCol="0">
            <a:normAutofit/>
          </a:bodyPr>
          <a:lstStyle/>
          <a:p>
            <a:pPr indent="-228600" defTabSz="914400">
              <a:defRPr/>
            </a:pPr>
            <a:r>
              <a:rPr lang="en-US" sz="1700" b="1"/>
              <a:t>Place hands on hips and gently bend torso backwards</a:t>
            </a:r>
          </a:p>
          <a:p>
            <a:pPr indent="-228600" defTabSz="914400">
              <a:defRPr/>
            </a:pPr>
            <a:endParaRPr lang="en-US" sz="1700" b="1"/>
          </a:p>
          <a:p>
            <a:pPr indent="-228600" defTabSz="914400">
              <a:defRPr/>
            </a:pPr>
            <a:r>
              <a:rPr lang="en-US" sz="1700" b="1"/>
              <a:t>Stretch should be felt in front of torso and possibly in low back</a:t>
            </a:r>
          </a:p>
          <a:p>
            <a:pPr indent="-228600" defTabSz="914400">
              <a:defRPr/>
            </a:pPr>
            <a:endParaRPr lang="en-US" sz="1700" b="1"/>
          </a:p>
          <a:p>
            <a:pPr indent="-228600" defTabSz="914400">
              <a:defRPr/>
            </a:pPr>
            <a:r>
              <a:rPr lang="en-US" sz="1700" b="1"/>
              <a:t>Hold 10 seconds</a:t>
            </a:r>
          </a:p>
        </p:txBody>
      </p:sp>
      <p:pic>
        <p:nvPicPr>
          <p:cNvPr id="19461" name="Picture 7" descr="back extension stretch"/>
          <p:cNvPicPr>
            <a:picLocks noGrp="1" noChangeAspect="1" noChangeArrowheads="1"/>
          </p:cNvPicPr>
          <p:nvPr>
            <p:ph sz="half" idx="2"/>
          </p:nvPr>
        </p:nvPicPr>
        <p:blipFill rotWithShape="1">
          <a:blip r:embed="rId2" cstate="print">
            <a:extLst>
              <a:ext uri="{28A0092B-C50C-407E-A947-70E740481C1C}">
                <a14:useLocalDpi xmlns:a14="http://schemas.microsoft.com/office/drawing/2010/main" val="0"/>
              </a:ext>
            </a:extLst>
          </a:blip>
          <a:srcRect l="22881" r="26423"/>
          <a:stretch/>
        </p:blipFill>
        <p:spPr>
          <a:xfrm>
            <a:off x="20" y="10"/>
            <a:ext cx="3476673" cy="6857990"/>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xnSp>
        <p:nvCxnSpPr>
          <p:cNvPr id="76" name="Straight Connector 75">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10700" y="2115117"/>
            <a:ext cx="4732020" cy="0"/>
          </a:xfrm>
          <a:prstGeom prst="line">
            <a:avLst/>
          </a:prstGeom>
          <a:ln w="19050">
            <a:solidFill>
              <a:srgbClr val="F6A743"/>
            </a:solidFill>
          </a:ln>
        </p:spPr>
        <p:style>
          <a:lnRef idx="1">
            <a:schemeClr val="accent1"/>
          </a:lnRef>
          <a:fillRef idx="0">
            <a:schemeClr val="accent1"/>
          </a:fillRef>
          <a:effectRef idx="0">
            <a:schemeClr val="accent1"/>
          </a:effectRef>
          <a:fontRef idx="minor">
            <a:schemeClr val="tx1"/>
          </a:fontRef>
        </p:style>
      </p:cxnSp>
      <p:sp>
        <p:nvSpPr>
          <p:cNvPr id="19458" name="Slide Number Placeholder 6"/>
          <p:cNvSpPr>
            <a:spLocks noGrp="1"/>
          </p:cNvSpPr>
          <p:nvPr>
            <p:ph type="sldNum" sz="quarter" idx="4294967295"/>
          </p:nvPr>
        </p:nvSpPr>
        <p:spPr>
          <a:xfrm>
            <a:off x="7625281" y="6356350"/>
            <a:ext cx="890069" cy="365125"/>
          </a:xfrm>
        </p:spPr>
        <p:txBody>
          <a:bodyPr vert="horz" lIns="91440" tIns="45720" rIns="91440" bIns="45720" rtlCol="0" anchor="ctr">
            <a:normAutofit/>
          </a:bodyPr>
          <a:lstStyle>
            <a:lvl1pPr>
              <a:defRPr sz="1800">
                <a:solidFill>
                  <a:schemeClr val="tx1"/>
                </a:solidFill>
                <a:latin typeface="Arial" panose="020B0604020202020204" pitchFamily="34" charset="0"/>
              </a:defRPr>
            </a:lvl1pPr>
            <a:lvl2pPr marL="557213" indent="-214313">
              <a:defRPr sz="1800">
                <a:solidFill>
                  <a:schemeClr val="tx1"/>
                </a:solidFill>
                <a:latin typeface="Arial" panose="020B0604020202020204" pitchFamily="34" charset="0"/>
              </a:defRPr>
            </a:lvl2pPr>
            <a:lvl3pPr marL="857250" indent="-171450">
              <a:defRPr sz="1800">
                <a:solidFill>
                  <a:schemeClr val="tx1"/>
                </a:solidFill>
                <a:latin typeface="Arial" panose="020B0604020202020204" pitchFamily="34" charset="0"/>
              </a:defRPr>
            </a:lvl3pPr>
            <a:lvl4pPr marL="1200150" indent="-171450">
              <a:defRPr sz="1800">
                <a:solidFill>
                  <a:schemeClr val="tx1"/>
                </a:solidFill>
                <a:latin typeface="Arial" panose="020B0604020202020204" pitchFamily="34" charset="0"/>
              </a:defRPr>
            </a:lvl4pPr>
            <a:lvl5pPr marL="1543050" indent="-171450">
              <a:defRPr sz="1800">
                <a:solidFill>
                  <a:schemeClr val="tx1"/>
                </a:solidFill>
                <a:latin typeface="Arial" panose="020B0604020202020204" pitchFamily="34" charset="0"/>
              </a:defRPr>
            </a:lvl5pPr>
            <a:lvl6pPr marL="1885950" indent="-171450" algn="ctr" eaLnBrk="0" fontAlgn="base" hangingPunct="0">
              <a:spcBef>
                <a:spcPct val="0"/>
              </a:spcBef>
              <a:spcAft>
                <a:spcPct val="0"/>
              </a:spcAft>
              <a:defRPr sz="1800">
                <a:solidFill>
                  <a:schemeClr val="tx1"/>
                </a:solidFill>
                <a:latin typeface="Arial" panose="020B0604020202020204" pitchFamily="34" charset="0"/>
              </a:defRPr>
            </a:lvl6pPr>
            <a:lvl7pPr marL="2228850" indent="-171450" algn="ctr" eaLnBrk="0" fontAlgn="base" hangingPunct="0">
              <a:spcBef>
                <a:spcPct val="0"/>
              </a:spcBef>
              <a:spcAft>
                <a:spcPct val="0"/>
              </a:spcAft>
              <a:defRPr sz="1800">
                <a:solidFill>
                  <a:schemeClr val="tx1"/>
                </a:solidFill>
                <a:latin typeface="Arial" panose="020B0604020202020204" pitchFamily="34" charset="0"/>
              </a:defRPr>
            </a:lvl7pPr>
            <a:lvl8pPr marL="2571750" indent="-171450" algn="ctr" eaLnBrk="0" fontAlgn="base" hangingPunct="0">
              <a:spcBef>
                <a:spcPct val="0"/>
              </a:spcBef>
              <a:spcAft>
                <a:spcPct val="0"/>
              </a:spcAft>
              <a:defRPr sz="1800">
                <a:solidFill>
                  <a:schemeClr val="tx1"/>
                </a:solidFill>
                <a:latin typeface="Arial" panose="020B0604020202020204" pitchFamily="34" charset="0"/>
              </a:defRPr>
            </a:lvl8pPr>
            <a:lvl9pPr marL="2914650" indent="-171450" algn="ctr" eaLnBrk="0" fontAlgn="base" hangingPunct="0">
              <a:spcBef>
                <a:spcPct val="0"/>
              </a:spcBef>
              <a:spcAft>
                <a:spcPct val="0"/>
              </a:spcAft>
              <a:defRPr sz="1800">
                <a:solidFill>
                  <a:schemeClr val="tx1"/>
                </a:solidFill>
                <a:latin typeface="Arial" panose="020B0604020202020204" pitchFamily="34" charset="0"/>
              </a:defRPr>
            </a:lvl9pPr>
          </a:lstStyle>
          <a:p>
            <a:pPr>
              <a:spcAft>
                <a:spcPts val="600"/>
              </a:spcAft>
              <a:defRPr/>
            </a:pPr>
            <a:fld id="{659748AE-4102-4A32-9E0E-BCCD211A5661}" type="slidenum">
              <a:rPr lang="en-US" altLang="en-US" sz="1200">
                <a:solidFill>
                  <a:prstClr val="black">
                    <a:tint val="75000"/>
                  </a:prstClr>
                </a:solidFill>
                <a:latin typeface="Calibri" panose="020F0502020204030204"/>
              </a:rPr>
              <a:pPr>
                <a:spcAft>
                  <a:spcPts val="600"/>
                </a:spcAft>
                <a:defRPr/>
              </a:pPr>
              <a:t>13</a:t>
            </a:fld>
            <a:endParaRPr lang="en-US" altLang="en-US" sz="1200">
              <a:solidFill>
                <a:prstClr val="black">
                  <a:tint val="75000"/>
                </a:prstClr>
              </a:solidFill>
              <a:latin typeface="Calibri" panose="020F0502020204030204"/>
            </a:endParaRPr>
          </a:p>
        </p:txBody>
      </p:sp>
    </p:spTree>
    <p:extLst>
      <p:ext uri="{BB962C8B-B14F-4D97-AF65-F5344CB8AC3E}">
        <p14:creationId xmlns:p14="http://schemas.microsoft.com/office/powerpoint/2010/main" val="921277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7124" name="Rectangle 4"/>
          <p:cNvSpPr>
            <a:spLocks noGrp="1" noChangeArrowheads="1"/>
          </p:cNvSpPr>
          <p:nvPr>
            <p:ph type="title"/>
          </p:nvPr>
        </p:nvSpPr>
        <p:spPr>
          <a:xfrm>
            <a:off x="3724072" y="629268"/>
            <a:ext cx="4939868" cy="1286160"/>
          </a:xfrm>
        </p:spPr>
        <p:txBody>
          <a:bodyPr vert="horz" lIns="91440" tIns="45720" rIns="91440" bIns="45720" rtlCol="0" anchor="b">
            <a:normAutofit/>
          </a:bodyPr>
          <a:lstStyle/>
          <a:p>
            <a:pPr defTabSz="914400">
              <a:defRPr/>
            </a:pPr>
            <a:r>
              <a:rPr lang="en-US" sz="4100" b="1"/>
              <a:t>Neck Shoulder Stretch</a:t>
            </a:r>
          </a:p>
        </p:txBody>
      </p:sp>
      <p:sp>
        <p:nvSpPr>
          <p:cNvPr id="517125" name="Rectangle 5"/>
          <p:cNvSpPr>
            <a:spLocks noGrp="1" noChangeArrowheads="1"/>
          </p:cNvSpPr>
          <p:nvPr>
            <p:ph type="body" sz="half" idx="1"/>
          </p:nvPr>
        </p:nvSpPr>
        <p:spPr>
          <a:xfrm>
            <a:off x="3724073" y="2438400"/>
            <a:ext cx="4939867" cy="3785419"/>
          </a:xfrm>
        </p:spPr>
        <p:txBody>
          <a:bodyPr vert="horz" lIns="91440" tIns="45720" rIns="91440" bIns="45720" rtlCol="0">
            <a:normAutofit/>
          </a:bodyPr>
          <a:lstStyle/>
          <a:p>
            <a:pPr indent="-228600" defTabSz="914400">
              <a:defRPr/>
            </a:pPr>
            <a:r>
              <a:rPr lang="en-US" sz="1700"/>
              <a:t>Place one arm behind back and other on top of head</a:t>
            </a:r>
          </a:p>
          <a:p>
            <a:pPr indent="-228600" defTabSz="914400">
              <a:defRPr/>
            </a:pPr>
            <a:endParaRPr lang="en-US" sz="1700"/>
          </a:p>
          <a:p>
            <a:pPr indent="-228600" defTabSz="914400">
              <a:defRPr/>
            </a:pPr>
            <a:r>
              <a:rPr lang="en-US" sz="1700"/>
              <a:t>Gently pull head forward and towards underarm until stretch is felt in back and/or side of neck</a:t>
            </a:r>
          </a:p>
          <a:p>
            <a:pPr indent="-228600" defTabSz="914400">
              <a:defRPr/>
            </a:pPr>
            <a:endParaRPr lang="en-US" sz="1700"/>
          </a:p>
          <a:p>
            <a:pPr indent="-228600" defTabSz="914400">
              <a:defRPr/>
            </a:pPr>
            <a:r>
              <a:rPr lang="en-US" sz="1700"/>
              <a:t>Hold 10 seconds</a:t>
            </a:r>
          </a:p>
          <a:p>
            <a:pPr indent="-228600" defTabSz="914400">
              <a:defRPr/>
            </a:pPr>
            <a:endParaRPr lang="en-US" sz="1700"/>
          </a:p>
          <a:p>
            <a:pPr indent="-228600" defTabSz="914400">
              <a:defRPr/>
            </a:pPr>
            <a:r>
              <a:rPr lang="en-US" sz="1700"/>
              <a:t>Repeat with other side</a:t>
            </a:r>
          </a:p>
        </p:txBody>
      </p:sp>
      <p:pic>
        <p:nvPicPr>
          <p:cNvPr id="25605" name="Picture 7" descr="levator scapula stretch"/>
          <p:cNvPicPr>
            <a:picLocks noGrp="1" noChangeAspect="1" noChangeArrowheads="1"/>
          </p:cNvPicPr>
          <p:nvPr>
            <p:ph sz="half" idx="2"/>
          </p:nvPr>
        </p:nvPicPr>
        <p:blipFill rotWithShape="1">
          <a:blip r:embed="rId2" cstate="print">
            <a:extLst>
              <a:ext uri="{28A0092B-C50C-407E-A947-70E740481C1C}">
                <a14:useLocalDpi xmlns:a14="http://schemas.microsoft.com/office/drawing/2010/main" val="0"/>
              </a:ext>
            </a:extLst>
          </a:blip>
          <a:srcRect l="11763" r="5015" b="2"/>
          <a:stretch/>
        </p:blipFill>
        <p:spPr>
          <a:xfrm>
            <a:off x="20" y="10"/>
            <a:ext cx="3476673" cy="6857990"/>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xnSp>
        <p:nvCxnSpPr>
          <p:cNvPr id="138" name="Straight Connector 137">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10700" y="2115117"/>
            <a:ext cx="4732020" cy="0"/>
          </a:xfrm>
          <a:prstGeom prst="line">
            <a:avLst/>
          </a:prstGeom>
          <a:ln w="19050">
            <a:solidFill>
              <a:srgbClr val="E9DA83"/>
            </a:solidFill>
          </a:ln>
        </p:spPr>
        <p:style>
          <a:lnRef idx="1">
            <a:schemeClr val="accent1"/>
          </a:lnRef>
          <a:fillRef idx="0">
            <a:schemeClr val="accent1"/>
          </a:fillRef>
          <a:effectRef idx="0">
            <a:schemeClr val="accent1"/>
          </a:effectRef>
          <a:fontRef idx="minor">
            <a:schemeClr val="tx1"/>
          </a:fontRef>
        </p:style>
      </p:cxnSp>
      <p:sp>
        <p:nvSpPr>
          <p:cNvPr id="25602" name="Slide Number Placeholder 6"/>
          <p:cNvSpPr>
            <a:spLocks noGrp="1"/>
          </p:cNvSpPr>
          <p:nvPr>
            <p:ph type="sldNum" sz="quarter" idx="4294967295"/>
          </p:nvPr>
        </p:nvSpPr>
        <p:spPr>
          <a:xfrm>
            <a:off x="7625281" y="6356350"/>
            <a:ext cx="890069" cy="365125"/>
          </a:xfrm>
        </p:spPr>
        <p:txBody>
          <a:bodyPr vert="horz" lIns="91440" tIns="45720" rIns="91440" bIns="45720" rtlCol="0" anchor="ctr">
            <a:normAutofit/>
          </a:bodyPr>
          <a:lstStyle>
            <a:lvl1pPr>
              <a:defRPr sz="1800">
                <a:solidFill>
                  <a:schemeClr val="tx1"/>
                </a:solidFill>
                <a:latin typeface="Arial" panose="020B0604020202020204" pitchFamily="34" charset="0"/>
              </a:defRPr>
            </a:lvl1pPr>
            <a:lvl2pPr marL="557213" indent="-214313">
              <a:defRPr sz="1800">
                <a:solidFill>
                  <a:schemeClr val="tx1"/>
                </a:solidFill>
                <a:latin typeface="Arial" panose="020B0604020202020204" pitchFamily="34" charset="0"/>
              </a:defRPr>
            </a:lvl2pPr>
            <a:lvl3pPr marL="857250" indent="-171450">
              <a:defRPr sz="1800">
                <a:solidFill>
                  <a:schemeClr val="tx1"/>
                </a:solidFill>
                <a:latin typeface="Arial" panose="020B0604020202020204" pitchFamily="34" charset="0"/>
              </a:defRPr>
            </a:lvl3pPr>
            <a:lvl4pPr marL="1200150" indent="-171450">
              <a:defRPr sz="1800">
                <a:solidFill>
                  <a:schemeClr val="tx1"/>
                </a:solidFill>
                <a:latin typeface="Arial" panose="020B0604020202020204" pitchFamily="34" charset="0"/>
              </a:defRPr>
            </a:lvl4pPr>
            <a:lvl5pPr marL="1543050" indent="-171450">
              <a:defRPr sz="1800">
                <a:solidFill>
                  <a:schemeClr val="tx1"/>
                </a:solidFill>
                <a:latin typeface="Arial" panose="020B0604020202020204" pitchFamily="34" charset="0"/>
              </a:defRPr>
            </a:lvl5pPr>
            <a:lvl6pPr marL="1885950" indent="-171450" algn="ctr" eaLnBrk="0" fontAlgn="base" hangingPunct="0">
              <a:spcBef>
                <a:spcPct val="0"/>
              </a:spcBef>
              <a:spcAft>
                <a:spcPct val="0"/>
              </a:spcAft>
              <a:defRPr sz="1800">
                <a:solidFill>
                  <a:schemeClr val="tx1"/>
                </a:solidFill>
                <a:latin typeface="Arial" panose="020B0604020202020204" pitchFamily="34" charset="0"/>
              </a:defRPr>
            </a:lvl6pPr>
            <a:lvl7pPr marL="2228850" indent="-171450" algn="ctr" eaLnBrk="0" fontAlgn="base" hangingPunct="0">
              <a:spcBef>
                <a:spcPct val="0"/>
              </a:spcBef>
              <a:spcAft>
                <a:spcPct val="0"/>
              </a:spcAft>
              <a:defRPr sz="1800">
                <a:solidFill>
                  <a:schemeClr val="tx1"/>
                </a:solidFill>
                <a:latin typeface="Arial" panose="020B0604020202020204" pitchFamily="34" charset="0"/>
              </a:defRPr>
            </a:lvl7pPr>
            <a:lvl8pPr marL="2571750" indent="-171450" algn="ctr" eaLnBrk="0" fontAlgn="base" hangingPunct="0">
              <a:spcBef>
                <a:spcPct val="0"/>
              </a:spcBef>
              <a:spcAft>
                <a:spcPct val="0"/>
              </a:spcAft>
              <a:defRPr sz="1800">
                <a:solidFill>
                  <a:schemeClr val="tx1"/>
                </a:solidFill>
                <a:latin typeface="Arial" panose="020B0604020202020204" pitchFamily="34" charset="0"/>
              </a:defRPr>
            </a:lvl8pPr>
            <a:lvl9pPr marL="2914650" indent="-171450" algn="ctr" eaLnBrk="0" fontAlgn="base" hangingPunct="0">
              <a:spcBef>
                <a:spcPct val="0"/>
              </a:spcBef>
              <a:spcAft>
                <a:spcPct val="0"/>
              </a:spcAft>
              <a:defRPr sz="1800">
                <a:solidFill>
                  <a:schemeClr val="tx1"/>
                </a:solidFill>
                <a:latin typeface="Arial" panose="020B0604020202020204" pitchFamily="34" charset="0"/>
              </a:defRPr>
            </a:lvl9pPr>
          </a:lstStyle>
          <a:p>
            <a:pPr>
              <a:spcAft>
                <a:spcPts val="600"/>
              </a:spcAft>
              <a:defRPr/>
            </a:pPr>
            <a:fld id="{35FFAEC0-2F42-4F46-B500-ACD049910071}" type="slidenum">
              <a:rPr lang="en-US" altLang="en-US" sz="1200">
                <a:solidFill>
                  <a:prstClr val="black">
                    <a:tint val="75000"/>
                  </a:prstClr>
                </a:solidFill>
                <a:latin typeface="Calibri" panose="020F0502020204030204"/>
              </a:rPr>
              <a:pPr>
                <a:spcAft>
                  <a:spcPts val="600"/>
                </a:spcAft>
                <a:defRPr/>
              </a:pPr>
              <a:t>14</a:t>
            </a:fld>
            <a:endParaRPr lang="en-US" altLang="en-US" sz="1200">
              <a:solidFill>
                <a:prstClr val="black">
                  <a:tint val="75000"/>
                </a:prstClr>
              </a:solidFill>
              <a:latin typeface="Calibri" panose="020F0502020204030204"/>
            </a:endParaRPr>
          </a:p>
        </p:txBody>
      </p:sp>
    </p:spTree>
    <p:extLst>
      <p:ext uri="{BB962C8B-B14F-4D97-AF65-F5344CB8AC3E}">
        <p14:creationId xmlns:p14="http://schemas.microsoft.com/office/powerpoint/2010/main" val="1789791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9172" name="Rectangle 4"/>
          <p:cNvSpPr>
            <a:spLocks noGrp="1" noChangeArrowheads="1"/>
          </p:cNvSpPr>
          <p:nvPr>
            <p:ph type="title"/>
          </p:nvPr>
        </p:nvSpPr>
        <p:spPr>
          <a:xfrm>
            <a:off x="3724072" y="629268"/>
            <a:ext cx="4939868" cy="1286160"/>
          </a:xfrm>
        </p:spPr>
        <p:txBody>
          <a:bodyPr vert="horz" lIns="91440" tIns="45720" rIns="91440" bIns="45720" rtlCol="0" anchor="b">
            <a:normAutofit/>
          </a:bodyPr>
          <a:lstStyle/>
          <a:p>
            <a:pPr defTabSz="914400">
              <a:defRPr/>
            </a:pPr>
            <a:r>
              <a:rPr lang="en-US" sz="4400" b="1"/>
              <a:t>Shoulder Stretch</a:t>
            </a:r>
          </a:p>
        </p:txBody>
      </p:sp>
      <p:sp>
        <p:nvSpPr>
          <p:cNvPr id="519173" name="Rectangle 5"/>
          <p:cNvSpPr>
            <a:spLocks noGrp="1" noChangeArrowheads="1"/>
          </p:cNvSpPr>
          <p:nvPr>
            <p:ph type="body" sz="half" idx="1"/>
          </p:nvPr>
        </p:nvSpPr>
        <p:spPr>
          <a:xfrm>
            <a:off x="3724073" y="2438400"/>
            <a:ext cx="4939867" cy="3785419"/>
          </a:xfrm>
        </p:spPr>
        <p:txBody>
          <a:bodyPr vert="horz" lIns="91440" tIns="45720" rIns="91440" bIns="45720" rtlCol="0">
            <a:normAutofit/>
          </a:bodyPr>
          <a:lstStyle/>
          <a:p>
            <a:pPr indent="-228600" defTabSz="914400">
              <a:defRPr/>
            </a:pPr>
            <a:r>
              <a:rPr lang="en-US" sz="1700" b="1"/>
              <a:t>Gently pull arm across body while looking over shoulder</a:t>
            </a:r>
          </a:p>
          <a:p>
            <a:pPr indent="-228600" defTabSz="914400">
              <a:defRPr/>
            </a:pPr>
            <a:endParaRPr lang="en-US" sz="1700" b="1"/>
          </a:p>
          <a:p>
            <a:pPr indent="-228600" defTabSz="914400">
              <a:defRPr/>
            </a:pPr>
            <a:r>
              <a:rPr lang="en-US" sz="1700" b="1"/>
              <a:t>Hold 10 seconds</a:t>
            </a:r>
          </a:p>
          <a:p>
            <a:pPr indent="-228600" defTabSz="914400">
              <a:defRPr/>
            </a:pPr>
            <a:endParaRPr lang="en-US" sz="1700" b="1"/>
          </a:p>
          <a:p>
            <a:pPr indent="-228600" defTabSz="914400">
              <a:defRPr/>
            </a:pPr>
            <a:r>
              <a:rPr lang="en-US" sz="1700" b="1"/>
              <a:t>Repeat with other side</a:t>
            </a:r>
          </a:p>
        </p:txBody>
      </p:sp>
      <p:pic>
        <p:nvPicPr>
          <p:cNvPr id="26629" name="Picture 7" descr="posterior shoulder stretch"/>
          <p:cNvPicPr>
            <a:picLocks noGrp="1" noChangeAspect="1" noChangeArrowheads="1"/>
          </p:cNvPicPr>
          <p:nvPr>
            <p:ph sz="half" idx="2"/>
          </p:nvPr>
        </p:nvPicPr>
        <p:blipFill rotWithShape="1">
          <a:blip r:embed="rId2" cstate="print">
            <a:extLst>
              <a:ext uri="{28A0092B-C50C-407E-A947-70E740481C1C}">
                <a14:useLocalDpi xmlns:a14="http://schemas.microsoft.com/office/drawing/2010/main" val="0"/>
              </a:ext>
            </a:extLst>
          </a:blip>
          <a:srcRect l="32902" r="16403"/>
          <a:stretch/>
        </p:blipFill>
        <p:spPr>
          <a:xfrm>
            <a:off x="20" y="10"/>
            <a:ext cx="3476673" cy="6857990"/>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xnSp>
        <p:nvCxnSpPr>
          <p:cNvPr id="138" name="Straight Connector 137">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10700" y="2115117"/>
            <a:ext cx="4732020" cy="0"/>
          </a:xfrm>
          <a:prstGeom prst="line">
            <a:avLst/>
          </a:prstGeom>
          <a:ln w="19050">
            <a:solidFill>
              <a:srgbClr val="FFB133"/>
            </a:solidFill>
          </a:ln>
        </p:spPr>
        <p:style>
          <a:lnRef idx="1">
            <a:schemeClr val="accent1"/>
          </a:lnRef>
          <a:fillRef idx="0">
            <a:schemeClr val="accent1"/>
          </a:fillRef>
          <a:effectRef idx="0">
            <a:schemeClr val="accent1"/>
          </a:effectRef>
          <a:fontRef idx="minor">
            <a:schemeClr val="tx1"/>
          </a:fontRef>
        </p:style>
      </p:cxnSp>
      <p:sp>
        <p:nvSpPr>
          <p:cNvPr id="26626" name="Slide Number Placeholder 6"/>
          <p:cNvSpPr>
            <a:spLocks noGrp="1"/>
          </p:cNvSpPr>
          <p:nvPr>
            <p:ph type="sldNum" sz="quarter" idx="4294967295"/>
          </p:nvPr>
        </p:nvSpPr>
        <p:spPr>
          <a:xfrm>
            <a:off x="7625281" y="6356350"/>
            <a:ext cx="890069" cy="365125"/>
          </a:xfrm>
        </p:spPr>
        <p:txBody>
          <a:bodyPr vert="horz" lIns="91440" tIns="45720" rIns="91440" bIns="45720" rtlCol="0" anchor="ctr">
            <a:normAutofit/>
          </a:bodyPr>
          <a:lstStyle>
            <a:lvl1pPr>
              <a:defRPr sz="1800">
                <a:solidFill>
                  <a:schemeClr val="tx1"/>
                </a:solidFill>
                <a:latin typeface="Arial" panose="020B0604020202020204" pitchFamily="34" charset="0"/>
              </a:defRPr>
            </a:lvl1pPr>
            <a:lvl2pPr marL="557213" indent="-214313">
              <a:defRPr sz="1800">
                <a:solidFill>
                  <a:schemeClr val="tx1"/>
                </a:solidFill>
                <a:latin typeface="Arial" panose="020B0604020202020204" pitchFamily="34" charset="0"/>
              </a:defRPr>
            </a:lvl2pPr>
            <a:lvl3pPr marL="857250" indent="-171450">
              <a:defRPr sz="1800">
                <a:solidFill>
                  <a:schemeClr val="tx1"/>
                </a:solidFill>
                <a:latin typeface="Arial" panose="020B0604020202020204" pitchFamily="34" charset="0"/>
              </a:defRPr>
            </a:lvl3pPr>
            <a:lvl4pPr marL="1200150" indent="-171450">
              <a:defRPr sz="1800">
                <a:solidFill>
                  <a:schemeClr val="tx1"/>
                </a:solidFill>
                <a:latin typeface="Arial" panose="020B0604020202020204" pitchFamily="34" charset="0"/>
              </a:defRPr>
            </a:lvl4pPr>
            <a:lvl5pPr marL="1543050" indent="-171450">
              <a:defRPr sz="1800">
                <a:solidFill>
                  <a:schemeClr val="tx1"/>
                </a:solidFill>
                <a:latin typeface="Arial" panose="020B0604020202020204" pitchFamily="34" charset="0"/>
              </a:defRPr>
            </a:lvl5pPr>
            <a:lvl6pPr marL="1885950" indent="-171450" algn="ctr" eaLnBrk="0" fontAlgn="base" hangingPunct="0">
              <a:spcBef>
                <a:spcPct val="0"/>
              </a:spcBef>
              <a:spcAft>
                <a:spcPct val="0"/>
              </a:spcAft>
              <a:defRPr sz="1800">
                <a:solidFill>
                  <a:schemeClr val="tx1"/>
                </a:solidFill>
                <a:latin typeface="Arial" panose="020B0604020202020204" pitchFamily="34" charset="0"/>
              </a:defRPr>
            </a:lvl6pPr>
            <a:lvl7pPr marL="2228850" indent="-171450" algn="ctr" eaLnBrk="0" fontAlgn="base" hangingPunct="0">
              <a:spcBef>
                <a:spcPct val="0"/>
              </a:spcBef>
              <a:spcAft>
                <a:spcPct val="0"/>
              </a:spcAft>
              <a:defRPr sz="1800">
                <a:solidFill>
                  <a:schemeClr val="tx1"/>
                </a:solidFill>
                <a:latin typeface="Arial" panose="020B0604020202020204" pitchFamily="34" charset="0"/>
              </a:defRPr>
            </a:lvl7pPr>
            <a:lvl8pPr marL="2571750" indent="-171450" algn="ctr" eaLnBrk="0" fontAlgn="base" hangingPunct="0">
              <a:spcBef>
                <a:spcPct val="0"/>
              </a:spcBef>
              <a:spcAft>
                <a:spcPct val="0"/>
              </a:spcAft>
              <a:defRPr sz="1800">
                <a:solidFill>
                  <a:schemeClr val="tx1"/>
                </a:solidFill>
                <a:latin typeface="Arial" panose="020B0604020202020204" pitchFamily="34" charset="0"/>
              </a:defRPr>
            </a:lvl8pPr>
            <a:lvl9pPr marL="2914650" indent="-171450" algn="ctr" eaLnBrk="0" fontAlgn="base" hangingPunct="0">
              <a:spcBef>
                <a:spcPct val="0"/>
              </a:spcBef>
              <a:spcAft>
                <a:spcPct val="0"/>
              </a:spcAft>
              <a:defRPr sz="1800">
                <a:solidFill>
                  <a:schemeClr val="tx1"/>
                </a:solidFill>
                <a:latin typeface="Arial" panose="020B0604020202020204" pitchFamily="34" charset="0"/>
              </a:defRPr>
            </a:lvl9pPr>
          </a:lstStyle>
          <a:p>
            <a:pPr>
              <a:spcAft>
                <a:spcPts val="600"/>
              </a:spcAft>
              <a:defRPr/>
            </a:pPr>
            <a:fld id="{974D146E-991B-480F-8EBA-DD7E98BD2B2E}" type="slidenum">
              <a:rPr lang="en-US" altLang="en-US" sz="1200">
                <a:solidFill>
                  <a:prstClr val="black">
                    <a:tint val="75000"/>
                  </a:prstClr>
                </a:solidFill>
                <a:latin typeface="Calibri" panose="020F0502020204030204"/>
              </a:rPr>
              <a:pPr>
                <a:spcAft>
                  <a:spcPts val="600"/>
                </a:spcAft>
                <a:defRPr/>
              </a:pPr>
              <a:t>15</a:t>
            </a:fld>
            <a:endParaRPr lang="en-US" altLang="en-US" sz="1200">
              <a:solidFill>
                <a:prstClr val="black">
                  <a:tint val="75000"/>
                </a:prstClr>
              </a:solidFill>
              <a:latin typeface="Calibri" panose="020F0502020204030204"/>
            </a:endParaRPr>
          </a:p>
        </p:txBody>
      </p:sp>
    </p:spTree>
    <p:extLst>
      <p:ext uri="{BB962C8B-B14F-4D97-AF65-F5344CB8AC3E}">
        <p14:creationId xmlns:p14="http://schemas.microsoft.com/office/powerpoint/2010/main" val="2971891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521220" name="Rectangle 4"/>
          <p:cNvSpPr>
            <a:spLocks noGrp="1" noChangeArrowheads="1"/>
          </p:cNvSpPr>
          <p:nvPr>
            <p:ph type="title"/>
          </p:nvPr>
        </p:nvSpPr>
        <p:spPr>
          <a:xfrm>
            <a:off x="4990200" y="1396289"/>
            <a:ext cx="3754752" cy="1325563"/>
          </a:xfrm>
        </p:spPr>
        <p:txBody>
          <a:bodyPr vert="horz" lIns="91440" tIns="45720" rIns="91440" bIns="45720" rtlCol="0" anchor="ctr">
            <a:normAutofit/>
          </a:bodyPr>
          <a:lstStyle/>
          <a:p>
            <a:pPr defTabSz="914400">
              <a:defRPr/>
            </a:pPr>
            <a:r>
              <a:rPr lang="en-US" sz="4400" b="1" kern="1200">
                <a:solidFill>
                  <a:schemeClr val="tx1"/>
                </a:solidFill>
                <a:latin typeface="+mj-lt"/>
                <a:ea typeface="+mj-ea"/>
                <a:cs typeface="+mj-cs"/>
              </a:rPr>
              <a:t>Forearm Stretch</a:t>
            </a:r>
          </a:p>
        </p:txBody>
      </p:sp>
      <p:sp>
        <p:nvSpPr>
          <p:cNvPr id="76" name="Freeform: Shape 75">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Freeform: Shape 77">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518115"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653" name="Picture 7" descr="wrist extensor fist stretch"/>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273180" y="1980245"/>
            <a:ext cx="3078957" cy="14317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7650" name="Slide Number Placeholder 6"/>
          <p:cNvSpPr>
            <a:spLocks noGrp="1"/>
          </p:cNvSpPr>
          <p:nvPr>
            <p:ph type="sldNum" sz="quarter" idx="4294967295"/>
          </p:nvPr>
        </p:nvSpPr>
        <p:spPr>
          <a:xfrm>
            <a:off x="8649222" y="6309360"/>
            <a:ext cx="494778" cy="548640"/>
          </a:xfrm>
          <a:prstGeom prst="ellipse">
            <a:avLst/>
          </a:prstGeom>
          <a:solidFill>
            <a:srgbClr val="B54C32"/>
          </a:solidFill>
        </p:spPr>
        <p:txBody>
          <a:bodyPr vert="horz" lIns="91440" tIns="45720" rIns="91440" bIns="45720" rtlCol="0" anchor="ctr">
            <a:normAutofit fontScale="92500"/>
          </a:bodyPr>
          <a:lstStyle>
            <a:lvl1pPr>
              <a:defRPr sz="1800">
                <a:solidFill>
                  <a:schemeClr val="tx1"/>
                </a:solidFill>
                <a:latin typeface="Arial" panose="020B0604020202020204" pitchFamily="34" charset="0"/>
              </a:defRPr>
            </a:lvl1pPr>
            <a:lvl2pPr marL="557213" indent="-214313">
              <a:defRPr sz="1800">
                <a:solidFill>
                  <a:schemeClr val="tx1"/>
                </a:solidFill>
                <a:latin typeface="Arial" panose="020B0604020202020204" pitchFamily="34" charset="0"/>
              </a:defRPr>
            </a:lvl2pPr>
            <a:lvl3pPr marL="857250" indent="-171450">
              <a:defRPr sz="1800">
                <a:solidFill>
                  <a:schemeClr val="tx1"/>
                </a:solidFill>
                <a:latin typeface="Arial" panose="020B0604020202020204" pitchFamily="34" charset="0"/>
              </a:defRPr>
            </a:lvl3pPr>
            <a:lvl4pPr marL="1200150" indent="-171450">
              <a:defRPr sz="1800">
                <a:solidFill>
                  <a:schemeClr val="tx1"/>
                </a:solidFill>
                <a:latin typeface="Arial" panose="020B0604020202020204" pitchFamily="34" charset="0"/>
              </a:defRPr>
            </a:lvl4pPr>
            <a:lvl5pPr marL="1543050" indent="-171450">
              <a:defRPr sz="1800">
                <a:solidFill>
                  <a:schemeClr val="tx1"/>
                </a:solidFill>
                <a:latin typeface="Arial" panose="020B0604020202020204" pitchFamily="34" charset="0"/>
              </a:defRPr>
            </a:lvl5pPr>
            <a:lvl6pPr marL="1885950" indent="-171450" algn="ctr" eaLnBrk="0" fontAlgn="base" hangingPunct="0">
              <a:spcBef>
                <a:spcPct val="0"/>
              </a:spcBef>
              <a:spcAft>
                <a:spcPct val="0"/>
              </a:spcAft>
              <a:defRPr sz="1800">
                <a:solidFill>
                  <a:schemeClr val="tx1"/>
                </a:solidFill>
                <a:latin typeface="Arial" panose="020B0604020202020204" pitchFamily="34" charset="0"/>
              </a:defRPr>
            </a:lvl6pPr>
            <a:lvl7pPr marL="2228850" indent="-171450" algn="ctr" eaLnBrk="0" fontAlgn="base" hangingPunct="0">
              <a:spcBef>
                <a:spcPct val="0"/>
              </a:spcBef>
              <a:spcAft>
                <a:spcPct val="0"/>
              </a:spcAft>
              <a:defRPr sz="1800">
                <a:solidFill>
                  <a:schemeClr val="tx1"/>
                </a:solidFill>
                <a:latin typeface="Arial" panose="020B0604020202020204" pitchFamily="34" charset="0"/>
              </a:defRPr>
            </a:lvl7pPr>
            <a:lvl8pPr marL="2571750" indent="-171450" algn="ctr" eaLnBrk="0" fontAlgn="base" hangingPunct="0">
              <a:spcBef>
                <a:spcPct val="0"/>
              </a:spcBef>
              <a:spcAft>
                <a:spcPct val="0"/>
              </a:spcAft>
              <a:defRPr sz="1800">
                <a:solidFill>
                  <a:schemeClr val="tx1"/>
                </a:solidFill>
                <a:latin typeface="Arial" panose="020B0604020202020204" pitchFamily="34" charset="0"/>
              </a:defRPr>
            </a:lvl8pPr>
            <a:lvl9pPr marL="2914650" indent="-171450" algn="ctr" eaLnBrk="0" fontAlgn="base" hangingPunct="0">
              <a:spcBef>
                <a:spcPct val="0"/>
              </a:spcBef>
              <a:spcAft>
                <a:spcPct val="0"/>
              </a:spcAft>
              <a:defRPr sz="1800">
                <a:solidFill>
                  <a:schemeClr val="tx1"/>
                </a:solidFill>
                <a:latin typeface="Arial" panose="020B0604020202020204" pitchFamily="34" charset="0"/>
              </a:defRPr>
            </a:lvl9pPr>
          </a:lstStyle>
          <a:p>
            <a:pPr algn="ctr">
              <a:spcAft>
                <a:spcPts val="600"/>
              </a:spcAft>
            </a:pPr>
            <a:fld id="{3134B702-BB39-47DB-B6E2-0D3F5F7F7D53}" type="slidenum">
              <a:rPr lang="en-US" altLang="en-US" sz="1300">
                <a:solidFill>
                  <a:srgbClr val="FFFFFF"/>
                </a:solidFill>
                <a:latin typeface="+mn-lt"/>
              </a:rPr>
              <a:pPr algn="ctr">
                <a:spcAft>
                  <a:spcPts val="600"/>
                </a:spcAft>
              </a:pPr>
              <a:t>16</a:t>
            </a:fld>
            <a:endParaRPr lang="en-US" altLang="en-US" sz="1300">
              <a:solidFill>
                <a:srgbClr val="FFFFFF"/>
              </a:solidFill>
              <a:latin typeface="+mn-lt"/>
            </a:endParaRPr>
          </a:p>
        </p:txBody>
      </p:sp>
      <p:sp>
        <p:nvSpPr>
          <p:cNvPr id="521221" name="Rectangle 5"/>
          <p:cNvSpPr>
            <a:spLocks noGrp="1" noChangeArrowheads="1"/>
          </p:cNvSpPr>
          <p:nvPr>
            <p:ph type="body" sz="half" idx="1"/>
          </p:nvPr>
        </p:nvSpPr>
        <p:spPr>
          <a:xfrm>
            <a:off x="4993533" y="2871982"/>
            <a:ext cx="3754752" cy="3181684"/>
          </a:xfrm>
        </p:spPr>
        <p:txBody>
          <a:bodyPr vert="horz" lIns="91440" tIns="45720" rIns="91440" bIns="45720" rtlCol="0" anchor="t">
            <a:normAutofit/>
          </a:bodyPr>
          <a:lstStyle/>
          <a:p>
            <a:pPr indent="-228600" defTabSz="914400">
              <a:defRPr/>
            </a:pPr>
            <a:r>
              <a:rPr lang="en-US" sz="1600" b="1"/>
              <a:t>Palms down, make a fist and flex the wrists down while keeping the elbows straight</a:t>
            </a:r>
          </a:p>
          <a:p>
            <a:pPr indent="-228600" defTabSz="914400">
              <a:defRPr/>
            </a:pPr>
            <a:endParaRPr lang="en-US" sz="1600" b="1"/>
          </a:p>
          <a:p>
            <a:pPr indent="-228600" defTabSz="914400">
              <a:defRPr/>
            </a:pPr>
            <a:r>
              <a:rPr lang="en-US" sz="1600" b="1"/>
              <a:t>Hold 10 seconds</a:t>
            </a:r>
          </a:p>
          <a:p>
            <a:pPr indent="-228600" defTabSz="914400">
              <a:defRPr/>
            </a:pPr>
            <a:endParaRPr lang="en-US" sz="1600"/>
          </a:p>
        </p:txBody>
      </p:sp>
    </p:spTree>
    <p:extLst>
      <p:ext uri="{BB962C8B-B14F-4D97-AF65-F5344CB8AC3E}">
        <p14:creationId xmlns:p14="http://schemas.microsoft.com/office/powerpoint/2010/main" val="4094147289"/>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3268" name="Rectangle 4"/>
          <p:cNvSpPr>
            <a:spLocks noGrp="1" noChangeArrowheads="1"/>
          </p:cNvSpPr>
          <p:nvPr>
            <p:ph type="title"/>
          </p:nvPr>
        </p:nvSpPr>
        <p:spPr>
          <a:xfrm>
            <a:off x="3724072" y="629268"/>
            <a:ext cx="4939868" cy="1286160"/>
          </a:xfrm>
        </p:spPr>
        <p:txBody>
          <a:bodyPr vert="horz" lIns="91440" tIns="45720" rIns="91440" bIns="45720" rtlCol="0" anchor="b">
            <a:normAutofit/>
          </a:bodyPr>
          <a:lstStyle/>
          <a:p>
            <a:pPr defTabSz="914400">
              <a:defRPr/>
            </a:pPr>
            <a:r>
              <a:rPr lang="en-US" sz="4400"/>
              <a:t>Tri</a:t>
            </a:r>
            <a:r>
              <a:rPr lang="en-US" sz="4400" b="1"/>
              <a:t>cep Stretch</a:t>
            </a:r>
          </a:p>
        </p:txBody>
      </p:sp>
      <p:sp>
        <p:nvSpPr>
          <p:cNvPr id="523269" name="Rectangle 5"/>
          <p:cNvSpPr>
            <a:spLocks noGrp="1" noChangeArrowheads="1"/>
          </p:cNvSpPr>
          <p:nvPr>
            <p:ph type="body" sz="half" idx="1"/>
          </p:nvPr>
        </p:nvSpPr>
        <p:spPr>
          <a:xfrm>
            <a:off x="3724073" y="2438400"/>
            <a:ext cx="4939867" cy="3785419"/>
          </a:xfrm>
        </p:spPr>
        <p:txBody>
          <a:bodyPr vert="horz" lIns="91440" tIns="45720" rIns="91440" bIns="45720" rtlCol="0">
            <a:normAutofit/>
          </a:bodyPr>
          <a:lstStyle/>
          <a:p>
            <a:pPr indent="-228600" defTabSz="914400">
              <a:defRPr/>
            </a:pPr>
            <a:r>
              <a:rPr lang="en-US" sz="1700" b="1"/>
              <a:t>Grasp opposite elbow overhead and gently pull towards head</a:t>
            </a:r>
          </a:p>
          <a:p>
            <a:pPr indent="-228600" defTabSz="914400">
              <a:defRPr/>
            </a:pPr>
            <a:endParaRPr lang="en-US" sz="1700" b="1"/>
          </a:p>
          <a:p>
            <a:pPr indent="-228600" defTabSz="914400">
              <a:defRPr/>
            </a:pPr>
            <a:r>
              <a:rPr lang="en-US" sz="1700" b="1"/>
              <a:t>Hold 10 seconds</a:t>
            </a:r>
          </a:p>
          <a:p>
            <a:pPr indent="-228600" defTabSz="914400">
              <a:defRPr/>
            </a:pPr>
            <a:endParaRPr lang="en-US" sz="1700" b="1"/>
          </a:p>
          <a:p>
            <a:pPr indent="-228600" defTabSz="914400">
              <a:defRPr/>
            </a:pPr>
            <a:r>
              <a:rPr lang="en-US" sz="1700" b="1"/>
              <a:t>Repeat with other side</a:t>
            </a:r>
          </a:p>
        </p:txBody>
      </p:sp>
      <p:pic>
        <p:nvPicPr>
          <p:cNvPr id="28677" name="Picture 7" descr="tricep stretch"/>
          <p:cNvPicPr>
            <a:picLocks noGrp="1" noChangeAspect="1" noChangeArrowheads="1"/>
          </p:cNvPicPr>
          <p:nvPr>
            <p:ph sz="half" idx="2"/>
          </p:nvPr>
        </p:nvPicPr>
        <p:blipFill rotWithShape="1">
          <a:blip r:embed="rId2" cstate="print">
            <a:extLst>
              <a:ext uri="{28A0092B-C50C-407E-A947-70E740481C1C}">
                <a14:useLocalDpi xmlns:a14="http://schemas.microsoft.com/office/drawing/2010/main" val="0"/>
              </a:ext>
            </a:extLst>
          </a:blip>
          <a:srcRect l="26614" r="22690"/>
          <a:stretch/>
        </p:blipFill>
        <p:spPr>
          <a:xfrm>
            <a:off x="20" y="10"/>
            <a:ext cx="3476673" cy="6857990"/>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xnSp>
        <p:nvCxnSpPr>
          <p:cNvPr id="76" name="Straight Connector 75">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10700" y="2115117"/>
            <a:ext cx="4732020" cy="0"/>
          </a:xfrm>
          <a:prstGeom prst="line">
            <a:avLst/>
          </a:prstGeom>
          <a:ln w="19050">
            <a:solidFill>
              <a:srgbClr val="FCC379"/>
            </a:solidFill>
          </a:ln>
        </p:spPr>
        <p:style>
          <a:lnRef idx="1">
            <a:schemeClr val="accent1"/>
          </a:lnRef>
          <a:fillRef idx="0">
            <a:schemeClr val="accent1"/>
          </a:fillRef>
          <a:effectRef idx="0">
            <a:schemeClr val="accent1"/>
          </a:effectRef>
          <a:fontRef idx="minor">
            <a:schemeClr val="tx1"/>
          </a:fontRef>
        </p:style>
      </p:cxnSp>
      <p:sp>
        <p:nvSpPr>
          <p:cNvPr id="28674" name="Slide Number Placeholder 6"/>
          <p:cNvSpPr>
            <a:spLocks noGrp="1"/>
          </p:cNvSpPr>
          <p:nvPr>
            <p:ph type="sldNum" sz="quarter" idx="4294967295"/>
          </p:nvPr>
        </p:nvSpPr>
        <p:spPr>
          <a:xfrm>
            <a:off x="7625281" y="6356350"/>
            <a:ext cx="890069" cy="365125"/>
          </a:xfrm>
        </p:spPr>
        <p:txBody>
          <a:bodyPr vert="horz" lIns="91440" tIns="45720" rIns="91440" bIns="45720" rtlCol="0" anchor="ctr">
            <a:normAutofit/>
          </a:bodyPr>
          <a:lstStyle>
            <a:lvl1pPr>
              <a:defRPr sz="1800">
                <a:solidFill>
                  <a:schemeClr val="tx1"/>
                </a:solidFill>
                <a:latin typeface="Arial" panose="020B0604020202020204" pitchFamily="34" charset="0"/>
              </a:defRPr>
            </a:lvl1pPr>
            <a:lvl2pPr marL="557213" indent="-214313">
              <a:defRPr sz="1800">
                <a:solidFill>
                  <a:schemeClr val="tx1"/>
                </a:solidFill>
                <a:latin typeface="Arial" panose="020B0604020202020204" pitchFamily="34" charset="0"/>
              </a:defRPr>
            </a:lvl2pPr>
            <a:lvl3pPr marL="857250" indent="-171450">
              <a:defRPr sz="1800">
                <a:solidFill>
                  <a:schemeClr val="tx1"/>
                </a:solidFill>
                <a:latin typeface="Arial" panose="020B0604020202020204" pitchFamily="34" charset="0"/>
              </a:defRPr>
            </a:lvl3pPr>
            <a:lvl4pPr marL="1200150" indent="-171450">
              <a:defRPr sz="1800">
                <a:solidFill>
                  <a:schemeClr val="tx1"/>
                </a:solidFill>
                <a:latin typeface="Arial" panose="020B0604020202020204" pitchFamily="34" charset="0"/>
              </a:defRPr>
            </a:lvl4pPr>
            <a:lvl5pPr marL="1543050" indent="-171450">
              <a:defRPr sz="1800">
                <a:solidFill>
                  <a:schemeClr val="tx1"/>
                </a:solidFill>
                <a:latin typeface="Arial" panose="020B0604020202020204" pitchFamily="34" charset="0"/>
              </a:defRPr>
            </a:lvl5pPr>
            <a:lvl6pPr marL="1885950" indent="-171450" algn="ctr" eaLnBrk="0" fontAlgn="base" hangingPunct="0">
              <a:spcBef>
                <a:spcPct val="0"/>
              </a:spcBef>
              <a:spcAft>
                <a:spcPct val="0"/>
              </a:spcAft>
              <a:defRPr sz="1800">
                <a:solidFill>
                  <a:schemeClr val="tx1"/>
                </a:solidFill>
                <a:latin typeface="Arial" panose="020B0604020202020204" pitchFamily="34" charset="0"/>
              </a:defRPr>
            </a:lvl6pPr>
            <a:lvl7pPr marL="2228850" indent="-171450" algn="ctr" eaLnBrk="0" fontAlgn="base" hangingPunct="0">
              <a:spcBef>
                <a:spcPct val="0"/>
              </a:spcBef>
              <a:spcAft>
                <a:spcPct val="0"/>
              </a:spcAft>
              <a:defRPr sz="1800">
                <a:solidFill>
                  <a:schemeClr val="tx1"/>
                </a:solidFill>
                <a:latin typeface="Arial" panose="020B0604020202020204" pitchFamily="34" charset="0"/>
              </a:defRPr>
            </a:lvl7pPr>
            <a:lvl8pPr marL="2571750" indent="-171450" algn="ctr" eaLnBrk="0" fontAlgn="base" hangingPunct="0">
              <a:spcBef>
                <a:spcPct val="0"/>
              </a:spcBef>
              <a:spcAft>
                <a:spcPct val="0"/>
              </a:spcAft>
              <a:defRPr sz="1800">
                <a:solidFill>
                  <a:schemeClr val="tx1"/>
                </a:solidFill>
                <a:latin typeface="Arial" panose="020B0604020202020204" pitchFamily="34" charset="0"/>
              </a:defRPr>
            </a:lvl8pPr>
            <a:lvl9pPr marL="2914650" indent="-171450" algn="ctr" eaLnBrk="0" fontAlgn="base" hangingPunct="0">
              <a:spcBef>
                <a:spcPct val="0"/>
              </a:spcBef>
              <a:spcAft>
                <a:spcPct val="0"/>
              </a:spcAft>
              <a:defRPr sz="1800">
                <a:solidFill>
                  <a:schemeClr val="tx1"/>
                </a:solidFill>
                <a:latin typeface="Arial" panose="020B0604020202020204" pitchFamily="34" charset="0"/>
              </a:defRPr>
            </a:lvl9pPr>
          </a:lstStyle>
          <a:p>
            <a:pPr>
              <a:spcAft>
                <a:spcPts val="600"/>
              </a:spcAft>
              <a:defRPr/>
            </a:pPr>
            <a:fld id="{B161A89F-F997-483F-BB23-78F7DD87954A}" type="slidenum">
              <a:rPr lang="en-US" altLang="en-US" sz="1200">
                <a:solidFill>
                  <a:prstClr val="black">
                    <a:tint val="75000"/>
                  </a:prstClr>
                </a:solidFill>
                <a:latin typeface="Calibri" panose="020F0502020204030204"/>
              </a:rPr>
              <a:pPr>
                <a:spcAft>
                  <a:spcPts val="600"/>
                </a:spcAft>
                <a:defRPr/>
              </a:pPr>
              <a:t>17</a:t>
            </a:fld>
            <a:endParaRPr lang="en-US" altLang="en-US" sz="1200">
              <a:solidFill>
                <a:prstClr val="black">
                  <a:tint val="75000"/>
                </a:prstClr>
              </a:solidFill>
              <a:latin typeface="Calibri" panose="020F0502020204030204"/>
            </a:endParaRPr>
          </a:p>
        </p:txBody>
      </p:sp>
    </p:spTree>
    <p:extLst>
      <p:ext uri="{BB962C8B-B14F-4D97-AF65-F5344CB8AC3E}">
        <p14:creationId xmlns:p14="http://schemas.microsoft.com/office/powerpoint/2010/main" val="2749112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300" y="321733"/>
            <a:ext cx="8680116"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143000" y="1122362"/>
            <a:ext cx="6858000" cy="2840037"/>
          </a:xfrm>
        </p:spPr>
        <p:txBody>
          <a:bodyPr>
            <a:normAutofit/>
          </a:bodyPr>
          <a:lstStyle/>
          <a:p>
            <a:r>
              <a:rPr lang="en-US" sz="5000" b="1"/>
              <a:t>Stretch and Flex</a:t>
            </a:r>
          </a:p>
        </p:txBody>
      </p:sp>
      <p:cxnSp>
        <p:nvCxnSpPr>
          <p:cNvPr id="11" name="Straight Connector 10">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43300" y="4109417"/>
            <a:ext cx="20574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357117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75" name="Group 74">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76"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8" name="Group 97">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699589"/>
            <a:ext cx="2755857" cy="3470421"/>
            <a:chOff x="697883" y="1816768"/>
            <a:chExt cx="3674476" cy="3470421"/>
          </a:xfrm>
        </p:grpSpPr>
        <p:sp>
          <p:nvSpPr>
            <p:cNvPr id="99" name="Rectangle 98">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616450" name="Rectangle 2"/>
          <p:cNvSpPr>
            <a:spLocks noGrp="1" noChangeArrowheads="1"/>
          </p:cNvSpPr>
          <p:nvPr>
            <p:ph type="title"/>
          </p:nvPr>
        </p:nvSpPr>
        <p:spPr>
          <a:xfrm>
            <a:off x="678657" y="2415322"/>
            <a:ext cx="2588798" cy="2399869"/>
          </a:xfrm>
        </p:spPr>
        <p:txBody>
          <a:bodyPr>
            <a:normAutofit/>
          </a:bodyPr>
          <a:lstStyle/>
          <a:p>
            <a:pPr algn="ctr" eaLnBrk="1" hangingPunct="1">
              <a:defRPr/>
            </a:pPr>
            <a:r>
              <a:rPr lang="en-US" sz="3500" b="1">
                <a:solidFill>
                  <a:srgbClr val="FFFFFF"/>
                </a:solidFill>
              </a:rPr>
              <a:t>Disclaimer</a:t>
            </a:r>
          </a:p>
        </p:txBody>
      </p:sp>
      <p:sp>
        <p:nvSpPr>
          <p:cNvPr id="5122" name="Slide Number Placeholder 5"/>
          <p:cNvSpPr>
            <a:spLocks noGrp="1"/>
          </p:cNvSpPr>
          <p:nvPr>
            <p:ph type="sldNum" sz="quarter" idx="12"/>
          </p:nvPr>
        </p:nvSpPr>
        <p:spPr>
          <a:xfrm>
            <a:off x="7852410" y="320040"/>
            <a:ext cx="685800" cy="320040"/>
          </a:xfrm>
        </p:spPr>
        <p:txBody>
          <a:bodyPr>
            <a:normAutofit/>
          </a:bodyPr>
          <a:lstStyle>
            <a:lvl1pPr>
              <a:defRPr sz="1800">
                <a:solidFill>
                  <a:schemeClr val="tx1"/>
                </a:solidFill>
                <a:latin typeface="Arial" panose="020B0604020202020204" pitchFamily="34" charset="0"/>
              </a:defRPr>
            </a:lvl1pPr>
            <a:lvl2pPr marL="557213" indent="-214313">
              <a:defRPr sz="1800">
                <a:solidFill>
                  <a:schemeClr val="tx1"/>
                </a:solidFill>
                <a:latin typeface="Arial" panose="020B0604020202020204" pitchFamily="34" charset="0"/>
              </a:defRPr>
            </a:lvl2pPr>
            <a:lvl3pPr marL="857250" indent="-171450">
              <a:defRPr sz="1800">
                <a:solidFill>
                  <a:schemeClr val="tx1"/>
                </a:solidFill>
                <a:latin typeface="Arial" panose="020B0604020202020204" pitchFamily="34" charset="0"/>
              </a:defRPr>
            </a:lvl3pPr>
            <a:lvl4pPr marL="1200150" indent="-171450">
              <a:defRPr sz="1800">
                <a:solidFill>
                  <a:schemeClr val="tx1"/>
                </a:solidFill>
                <a:latin typeface="Arial" panose="020B0604020202020204" pitchFamily="34" charset="0"/>
              </a:defRPr>
            </a:lvl4pPr>
            <a:lvl5pPr marL="1543050" indent="-171450">
              <a:defRPr sz="1800">
                <a:solidFill>
                  <a:schemeClr val="tx1"/>
                </a:solidFill>
                <a:latin typeface="Arial" panose="020B0604020202020204" pitchFamily="34" charset="0"/>
              </a:defRPr>
            </a:lvl5pPr>
            <a:lvl6pPr marL="1885950" indent="-171450" algn="ctr" eaLnBrk="0" fontAlgn="base" hangingPunct="0">
              <a:spcBef>
                <a:spcPct val="0"/>
              </a:spcBef>
              <a:spcAft>
                <a:spcPct val="0"/>
              </a:spcAft>
              <a:defRPr sz="1800">
                <a:solidFill>
                  <a:schemeClr val="tx1"/>
                </a:solidFill>
                <a:latin typeface="Arial" panose="020B0604020202020204" pitchFamily="34" charset="0"/>
              </a:defRPr>
            </a:lvl6pPr>
            <a:lvl7pPr marL="2228850" indent="-171450" algn="ctr" eaLnBrk="0" fontAlgn="base" hangingPunct="0">
              <a:spcBef>
                <a:spcPct val="0"/>
              </a:spcBef>
              <a:spcAft>
                <a:spcPct val="0"/>
              </a:spcAft>
              <a:defRPr sz="1800">
                <a:solidFill>
                  <a:schemeClr val="tx1"/>
                </a:solidFill>
                <a:latin typeface="Arial" panose="020B0604020202020204" pitchFamily="34" charset="0"/>
              </a:defRPr>
            </a:lvl7pPr>
            <a:lvl8pPr marL="2571750" indent="-171450" algn="ctr" eaLnBrk="0" fontAlgn="base" hangingPunct="0">
              <a:spcBef>
                <a:spcPct val="0"/>
              </a:spcBef>
              <a:spcAft>
                <a:spcPct val="0"/>
              </a:spcAft>
              <a:defRPr sz="1800">
                <a:solidFill>
                  <a:schemeClr val="tx1"/>
                </a:solidFill>
                <a:latin typeface="Arial" panose="020B0604020202020204" pitchFamily="34" charset="0"/>
              </a:defRPr>
            </a:lvl8pPr>
            <a:lvl9pPr marL="2914650" indent="-171450" algn="ctr" eaLnBrk="0" fontAlgn="base" hangingPunct="0">
              <a:spcBef>
                <a:spcPct val="0"/>
              </a:spcBef>
              <a:spcAft>
                <a:spcPct val="0"/>
              </a:spcAft>
              <a:defRPr sz="1800">
                <a:solidFill>
                  <a:schemeClr val="tx1"/>
                </a:solidFill>
                <a:latin typeface="Arial" panose="020B0604020202020204" pitchFamily="34" charset="0"/>
              </a:defRPr>
            </a:lvl9pPr>
          </a:lstStyle>
          <a:p>
            <a:pPr>
              <a:spcAft>
                <a:spcPts val="600"/>
              </a:spcAft>
            </a:pPr>
            <a:fld id="{76054E5A-07AE-4F98-91CF-2C209922C4D3}" type="slidenum">
              <a:rPr lang="en-US" altLang="en-US" sz="1000">
                <a:solidFill>
                  <a:schemeClr val="tx1">
                    <a:lumMod val="50000"/>
                    <a:lumOff val="50000"/>
                  </a:schemeClr>
                </a:solidFill>
              </a:rPr>
              <a:pPr>
                <a:spcAft>
                  <a:spcPts val="600"/>
                </a:spcAft>
              </a:pPr>
              <a:t>3</a:t>
            </a:fld>
            <a:endParaRPr lang="en-US" altLang="en-US" sz="1000">
              <a:solidFill>
                <a:schemeClr val="tx1">
                  <a:lumMod val="50000"/>
                  <a:lumOff val="50000"/>
                </a:schemeClr>
              </a:solidFill>
            </a:endParaRPr>
          </a:p>
        </p:txBody>
      </p:sp>
      <p:sp>
        <p:nvSpPr>
          <p:cNvPr id="616451" name="Rectangle 3"/>
          <p:cNvSpPr>
            <a:spLocks noGrp="1" noChangeArrowheads="1"/>
          </p:cNvSpPr>
          <p:nvPr>
            <p:ph type="body" idx="1"/>
          </p:nvPr>
        </p:nvSpPr>
        <p:spPr>
          <a:xfrm>
            <a:off x="3602384" y="950595"/>
            <a:ext cx="5236153" cy="5248656"/>
          </a:xfrm>
        </p:spPr>
        <p:txBody>
          <a:bodyPr anchor="ctr">
            <a:normAutofit/>
          </a:bodyPr>
          <a:lstStyle/>
          <a:p>
            <a:pPr eaLnBrk="1" hangingPunct="1">
              <a:buFontTx/>
              <a:buNone/>
              <a:defRPr/>
            </a:pPr>
            <a:r>
              <a:rPr lang="en-US" sz="2400" b="1" dirty="0"/>
              <a:t>   All stretches should be performed in the manner described.  Hold each position at the point of comfortable stretch for 10 seconds.  </a:t>
            </a:r>
            <a:r>
              <a:rPr lang="en-US" sz="2400" b="1" u="sng" dirty="0"/>
              <a:t>Employees with pre-existing conditions or past injuries should discuss this program with their personal physician or the occupational health nurse before participating.</a:t>
            </a:r>
            <a:r>
              <a:rPr lang="en-US" sz="2400" b="1" dirty="0"/>
              <a:t>  If you feel discomfort while stretching, STOP and report the discomfort to the wellness specialist in your area. </a:t>
            </a:r>
          </a:p>
          <a:p>
            <a:pPr eaLnBrk="1" hangingPunct="1">
              <a:defRPr/>
            </a:pPr>
            <a:endParaRPr lang="en-US" sz="2400" dirty="0"/>
          </a:p>
          <a:p>
            <a:pPr eaLnBrk="1" hangingPunct="1">
              <a:defRPr/>
            </a:pPr>
            <a:endParaRPr lang="en-US" sz="2400" dirty="0"/>
          </a:p>
        </p:txBody>
      </p:sp>
    </p:spTree>
    <p:extLst>
      <p:ext uri="{BB962C8B-B14F-4D97-AF65-F5344CB8AC3E}">
        <p14:creationId xmlns:p14="http://schemas.microsoft.com/office/powerpoint/2010/main" val="3659968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34180" name="Rectangle 4"/>
          <p:cNvSpPr>
            <a:spLocks noGrp="1" noChangeArrowheads="1"/>
          </p:cNvSpPr>
          <p:nvPr>
            <p:ph type="title"/>
          </p:nvPr>
        </p:nvSpPr>
        <p:spPr>
          <a:xfrm>
            <a:off x="152400" y="838200"/>
            <a:ext cx="3985902" cy="1144007"/>
          </a:xfrm>
        </p:spPr>
        <p:txBody>
          <a:bodyPr vert="horz" lIns="91440" tIns="45720" rIns="91440" bIns="45720" rtlCol="0" anchor="ctr">
            <a:normAutofit/>
          </a:bodyPr>
          <a:lstStyle/>
          <a:p>
            <a:pPr defTabSz="914400">
              <a:defRPr/>
            </a:pPr>
            <a:r>
              <a:rPr lang="en-US" sz="4400" b="1" kern="1200" dirty="0">
                <a:solidFill>
                  <a:schemeClr val="tx1"/>
                </a:solidFill>
                <a:latin typeface="+mj-lt"/>
                <a:ea typeface="+mj-ea"/>
                <a:cs typeface="+mj-cs"/>
              </a:rPr>
              <a:t>Why Stretch?</a:t>
            </a:r>
          </a:p>
        </p:txBody>
      </p:sp>
      <p:sp>
        <p:nvSpPr>
          <p:cNvPr id="434181" name="Rectangle 5"/>
          <p:cNvSpPr>
            <a:spLocks noGrp="1" noChangeArrowheads="1"/>
          </p:cNvSpPr>
          <p:nvPr>
            <p:ph type="body" sz="half" idx="1"/>
          </p:nvPr>
        </p:nvSpPr>
        <p:spPr>
          <a:xfrm>
            <a:off x="228601" y="2445864"/>
            <a:ext cx="4449010" cy="2913536"/>
          </a:xfrm>
        </p:spPr>
        <p:txBody>
          <a:bodyPr vert="horz" lIns="91440" tIns="45720" rIns="91440" bIns="45720" rtlCol="0" anchor="t">
            <a:noAutofit/>
          </a:bodyPr>
          <a:lstStyle/>
          <a:p>
            <a:pPr indent="-228600" defTabSz="914400">
              <a:defRPr/>
            </a:pPr>
            <a:r>
              <a:rPr lang="en-US" sz="2800" b="1" dirty="0"/>
              <a:t>Prevent injury and promote better health</a:t>
            </a:r>
          </a:p>
          <a:p>
            <a:pPr lvl="1" indent="-228600" defTabSz="914400">
              <a:defRPr/>
            </a:pPr>
            <a:r>
              <a:rPr lang="en-US" sz="2800" b="1" dirty="0"/>
              <a:t>Increase flexibility</a:t>
            </a:r>
          </a:p>
          <a:p>
            <a:pPr lvl="1" indent="-228600" defTabSz="914400">
              <a:defRPr/>
            </a:pPr>
            <a:r>
              <a:rPr lang="en-US" sz="2800" b="1" dirty="0"/>
              <a:t>Increase circulation</a:t>
            </a:r>
          </a:p>
          <a:p>
            <a:pPr indent="-228600" defTabSz="914400">
              <a:defRPr/>
            </a:pPr>
            <a:r>
              <a:rPr lang="en-US" sz="2800" b="1" dirty="0"/>
              <a:t>Prepares joints, muscles, tendons, and nerves for activity</a:t>
            </a:r>
          </a:p>
        </p:txBody>
      </p:sp>
      <p:sp>
        <p:nvSpPr>
          <p:cNvPr id="140" name="Freeform: Shape 13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40250" y="0"/>
            <a:ext cx="4603750" cy="4793391"/>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solidFill>
              <a:latin typeface="Calibri" panose="020F0502020204030204"/>
            </a:endParaRPr>
          </a:p>
        </p:txBody>
      </p:sp>
      <p:pic>
        <p:nvPicPr>
          <p:cNvPr id="6149" name="Picture 14" descr="134391rke"/>
          <p:cNvPicPr>
            <a:picLocks noChangeAspect="1" noChangeArrowheads="1"/>
          </p:cNvPicPr>
          <p:nvPr/>
        </p:nvPicPr>
        <p:blipFill rotWithShape="1">
          <a:blip r:embed="rId2">
            <a:extLst>
              <a:ext uri="{28A0092B-C50C-407E-A947-70E740481C1C}">
                <a14:useLocalDpi xmlns:a14="http://schemas.microsoft.com/office/drawing/2010/main" val="0"/>
              </a:ext>
            </a:extLst>
          </a:blip>
          <a:srcRect r="3769" b="1"/>
          <a:stretch/>
        </p:blipFill>
        <p:spPr bwMode="auto">
          <a:xfrm>
            <a:off x="4677611" y="1505"/>
            <a:ext cx="4466389" cy="4641275"/>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Slide Number Placeholder 6"/>
          <p:cNvSpPr>
            <a:spLocks noGrp="1"/>
          </p:cNvSpPr>
          <p:nvPr>
            <p:ph type="sldNum" sz="quarter" idx="4294967295"/>
          </p:nvPr>
        </p:nvSpPr>
        <p:spPr>
          <a:xfrm>
            <a:off x="8387535" y="6239501"/>
            <a:ext cx="411480" cy="411480"/>
          </a:xfrm>
          <a:prstGeom prst="ellipse">
            <a:avLst/>
          </a:prstGeom>
          <a:solidFill>
            <a:srgbClr val="384E3E"/>
          </a:solidFill>
        </p:spPr>
        <p:txBody>
          <a:bodyPr vert="horz" lIns="91440" tIns="45720" rIns="91440" bIns="45720" rtlCol="0" anchor="ctr">
            <a:normAutofit/>
          </a:bodyPr>
          <a:lstStyle>
            <a:lvl1pPr>
              <a:defRPr sz="1800">
                <a:solidFill>
                  <a:schemeClr val="tx1"/>
                </a:solidFill>
                <a:latin typeface="Arial" panose="020B0604020202020204" pitchFamily="34" charset="0"/>
              </a:defRPr>
            </a:lvl1pPr>
            <a:lvl2pPr marL="557213" indent="-214313">
              <a:defRPr sz="1800">
                <a:solidFill>
                  <a:schemeClr val="tx1"/>
                </a:solidFill>
                <a:latin typeface="Arial" panose="020B0604020202020204" pitchFamily="34" charset="0"/>
              </a:defRPr>
            </a:lvl2pPr>
            <a:lvl3pPr marL="857250" indent="-171450">
              <a:defRPr sz="1800">
                <a:solidFill>
                  <a:schemeClr val="tx1"/>
                </a:solidFill>
                <a:latin typeface="Arial" panose="020B0604020202020204" pitchFamily="34" charset="0"/>
              </a:defRPr>
            </a:lvl3pPr>
            <a:lvl4pPr marL="1200150" indent="-171450">
              <a:defRPr sz="1800">
                <a:solidFill>
                  <a:schemeClr val="tx1"/>
                </a:solidFill>
                <a:latin typeface="Arial" panose="020B0604020202020204" pitchFamily="34" charset="0"/>
              </a:defRPr>
            </a:lvl4pPr>
            <a:lvl5pPr marL="1543050" indent="-171450">
              <a:defRPr sz="1800">
                <a:solidFill>
                  <a:schemeClr val="tx1"/>
                </a:solidFill>
                <a:latin typeface="Arial" panose="020B0604020202020204" pitchFamily="34" charset="0"/>
              </a:defRPr>
            </a:lvl5pPr>
            <a:lvl6pPr marL="1885950" indent="-171450" algn="ctr" eaLnBrk="0" fontAlgn="base" hangingPunct="0">
              <a:spcBef>
                <a:spcPct val="0"/>
              </a:spcBef>
              <a:spcAft>
                <a:spcPct val="0"/>
              </a:spcAft>
              <a:defRPr sz="1800">
                <a:solidFill>
                  <a:schemeClr val="tx1"/>
                </a:solidFill>
                <a:latin typeface="Arial" panose="020B0604020202020204" pitchFamily="34" charset="0"/>
              </a:defRPr>
            </a:lvl6pPr>
            <a:lvl7pPr marL="2228850" indent="-171450" algn="ctr" eaLnBrk="0" fontAlgn="base" hangingPunct="0">
              <a:spcBef>
                <a:spcPct val="0"/>
              </a:spcBef>
              <a:spcAft>
                <a:spcPct val="0"/>
              </a:spcAft>
              <a:defRPr sz="1800">
                <a:solidFill>
                  <a:schemeClr val="tx1"/>
                </a:solidFill>
                <a:latin typeface="Arial" panose="020B0604020202020204" pitchFamily="34" charset="0"/>
              </a:defRPr>
            </a:lvl7pPr>
            <a:lvl8pPr marL="2571750" indent="-171450" algn="ctr" eaLnBrk="0" fontAlgn="base" hangingPunct="0">
              <a:spcBef>
                <a:spcPct val="0"/>
              </a:spcBef>
              <a:spcAft>
                <a:spcPct val="0"/>
              </a:spcAft>
              <a:defRPr sz="1800">
                <a:solidFill>
                  <a:schemeClr val="tx1"/>
                </a:solidFill>
                <a:latin typeface="Arial" panose="020B0604020202020204" pitchFamily="34" charset="0"/>
              </a:defRPr>
            </a:lvl8pPr>
            <a:lvl9pPr marL="2914650" indent="-171450" algn="ctr" eaLnBrk="0" fontAlgn="base" hangingPunct="0">
              <a:spcBef>
                <a:spcPct val="0"/>
              </a:spcBef>
              <a:spcAft>
                <a:spcPct val="0"/>
              </a:spcAft>
              <a:defRPr sz="1800">
                <a:solidFill>
                  <a:schemeClr val="tx1"/>
                </a:solidFill>
                <a:latin typeface="Arial" panose="020B0604020202020204" pitchFamily="34" charset="0"/>
              </a:defRPr>
            </a:lvl9pPr>
          </a:lstStyle>
          <a:p>
            <a:pPr algn="ctr">
              <a:spcAft>
                <a:spcPts val="600"/>
              </a:spcAft>
            </a:pPr>
            <a:fld id="{1D5CA48B-8899-4C05-A154-B3883E08D3AC}" type="slidenum">
              <a:rPr lang="en-US" altLang="en-US" sz="1125">
                <a:solidFill>
                  <a:srgbClr val="FFFFFF"/>
                </a:solidFill>
                <a:latin typeface="+mn-lt"/>
              </a:rPr>
              <a:pPr algn="ctr">
                <a:spcAft>
                  <a:spcPts val="600"/>
                </a:spcAft>
              </a:pPr>
              <a:t>4</a:t>
            </a:fld>
            <a:endParaRPr lang="en-US" altLang="en-US" sz="1125">
              <a:solidFill>
                <a:srgbClr val="FFFFFF"/>
              </a:solidFill>
              <a:latin typeface="+mn-lt"/>
            </a:endParaRPr>
          </a:p>
        </p:txBody>
      </p:sp>
    </p:spTree>
    <p:extLst>
      <p:ext uri="{BB962C8B-B14F-4D97-AF65-F5344CB8AC3E}">
        <p14:creationId xmlns:p14="http://schemas.microsoft.com/office/powerpoint/2010/main" val="172889719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7173" name="Picture 8" descr="ROM1"/>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3260" r="34001" b="-1"/>
          <a:stretch/>
        </p:blipFill>
        <p:spPr>
          <a:xfrm>
            <a:off x="3886578" y="10"/>
            <a:ext cx="5257422" cy="6857990"/>
          </a:xfrm>
          <a:custGeom>
            <a:avLst/>
            <a:gdLst>
              <a:gd name="connsiteX0" fmla="*/ 0 w 7009896"/>
              <a:gd name="connsiteY0" fmla="*/ 0 h 6858000"/>
              <a:gd name="connsiteX1" fmla="*/ 7009896 w 7009896"/>
              <a:gd name="connsiteY1" fmla="*/ 0 h 6858000"/>
              <a:gd name="connsiteX2" fmla="*/ 7009896 w 7009896"/>
              <a:gd name="connsiteY2" fmla="*/ 6858000 h 6858000"/>
              <a:gd name="connsiteX3" fmla="*/ 21616 w 7009896"/>
              <a:gd name="connsiteY3" fmla="*/ 6858000 h 6858000"/>
              <a:gd name="connsiteX4" fmla="*/ 129867 w 7009896"/>
              <a:gd name="connsiteY4" fmla="*/ 6647018 h 6858000"/>
              <a:gd name="connsiteX5" fmla="*/ 814641 w 7009896"/>
              <a:gd name="connsiteY5" fmla="*/ 380651 h 6858000"/>
              <a:gd name="connsiteX6" fmla="*/ 714685 w 7009896"/>
              <a:gd name="connsiteY6" fmla="*/ 1 h 6858000"/>
              <a:gd name="connsiteX7" fmla="*/ 0 w 7009896"/>
              <a:gd name="connsiteY7"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09896" h="6858000">
                <a:moveTo>
                  <a:pt x="0" y="0"/>
                </a:moveTo>
                <a:lnTo>
                  <a:pt x="7009896" y="0"/>
                </a:lnTo>
                <a:lnTo>
                  <a:pt x="7009896" y="6858000"/>
                </a:lnTo>
                <a:lnTo>
                  <a:pt x="21616" y="6858000"/>
                </a:lnTo>
                <a:lnTo>
                  <a:pt x="129867" y="6647018"/>
                </a:lnTo>
                <a:cubicBezTo>
                  <a:pt x="1043295" y="4758249"/>
                  <a:pt x="1332296" y="2559611"/>
                  <a:pt x="814641" y="380651"/>
                </a:cubicBezTo>
                <a:lnTo>
                  <a:pt x="714685" y="1"/>
                </a:lnTo>
                <a:lnTo>
                  <a:pt x="0" y="1"/>
                </a:ln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2" name="Freeform: Shape 201">
            <a:extLst>
              <a:ext uri="{FF2B5EF4-FFF2-40B4-BE49-F238E27FC236}">
                <a16:creationId xmlns:a16="http://schemas.microsoft.com/office/drawing/2014/main" id="{5FDF4720-5445-47BE-89FE-E40D1AE6F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860054" cy="6858002"/>
          </a:xfrm>
          <a:custGeom>
            <a:avLst/>
            <a:gdLst>
              <a:gd name="connsiteX0" fmla="*/ 6130244 w 6480073"/>
              <a:gd name="connsiteY0" fmla="*/ 0 h 6858002"/>
              <a:gd name="connsiteX1" fmla="*/ 6212951 w 6480073"/>
              <a:gd name="connsiteY1" fmla="*/ 314584 h 6858002"/>
              <a:gd name="connsiteX2" fmla="*/ 5540779 w 6480073"/>
              <a:gd name="connsiteY2" fmla="*/ 6756649 h 6858002"/>
              <a:gd name="connsiteX3" fmla="*/ 5489971 w 6480073"/>
              <a:gd name="connsiteY3" fmla="*/ 6858002 h 6858002"/>
              <a:gd name="connsiteX4" fmla="*/ 0 w 6480073"/>
              <a:gd name="connsiteY4" fmla="*/ 6858002 h 6858002"/>
              <a:gd name="connsiteX5" fmla="*/ 0 w 6480073"/>
              <a:gd name="connsiteY5" fmla="*/ 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0073" h="6858002">
                <a:moveTo>
                  <a:pt x="6130244" y="0"/>
                </a:moveTo>
                <a:lnTo>
                  <a:pt x="6212951" y="314584"/>
                </a:lnTo>
                <a:cubicBezTo>
                  <a:pt x="6745828" y="2551616"/>
                  <a:pt x="6460994" y="4808873"/>
                  <a:pt x="5540779" y="6756649"/>
                </a:cubicBezTo>
                <a:lnTo>
                  <a:pt x="5489971" y="6858002"/>
                </a:lnTo>
                <a:lnTo>
                  <a:pt x="0" y="6858002"/>
                </a:lnTo>
                <a:lnTo>
                  <a:pt x="0"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04" name="Freeform: Shape 203">
            <a:extLst>
              <a:ext uri="{FF2B5EF4-FFF2-40B4-BE49-F238E27FC236}">
                <a16:creationId xmlns:a16="http://schemas.microsoft.com/office/drawing/2014/main" id="{AC8710B4-A815-4082-9E4F-F13A000709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86912" cy="6858001"/>
          </a:xfrm>
          <a:custGeom>
            <a:avLst/>
            <a:gdLst>
              <a:gd name="connsiteX0" fmla="*/ 0 w 6249216"/>
              <a:gd name="connsiteY0" fmla="*/ 0 h 6858001"/>
              <a:gd name="connsiteX1" fmla="*/ 5893742 w 6249216"/>
              <a:gd name="connsiteY1" fmla="*/ 1 h 6858001"/>
              <a:gd name="connsiteX2" fmla="*/ 5993697 w 6249216"/>
              <a:gd name="connsiteY2" fmla="*/ 380651 h 6858001"/>
              <a:gd name="connsiteX3" fmla="*/ 5308924 w 6249216"/>
              <a:gd name="connsiteY3" fmla="*/ 6647018 h 6858001"/>
              <a:gd name="connsiteX4" fmla="*/ 5200672 w 6249216"/>
              <a:gd name="connsiteY4" fmla="*/ 6858001 h 6858001"/>
              <a:gd name="connsiteX5" fmla="*/ 1 w 6249216"/>
              <a:gd name="connsiteY5"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9216" h="6858001">
                <a:moveTo>
                  <a:pt x="0" y="0"/>
                </a:moveTo>
                <a:lnTo>
                  <a:pt x="5893742" y="1"/>
                </a:lnTo>
                <a:lnTo>
                  <a:pt x="5993697" y="380651"/>
                </a:lnTo>
                <a:cubicBezTo>
                  <a:pt x="6511353" y="2559611"/>
                  <a:pt x="6222352" y="4758249"/>
                  <a:pt x="5308924" y="6647018"/>
                </a:cubicBezTo>
                <a:lnTo>
                  <a:pt x="5200672" y="6858001"/>
                </a:lnTo>
                <a:lnTo>
                  <a:pt x="1" y="685800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3700" name="Rectangle 4"/>
          <p:cNvSpPr>
            <a:spLocks noGrp="1" noChangeArrowheads="1"/>
          </p:cNvSpPr>
          <p:nvPr>
            <p:ph type="title"/>
          </p:nvPr>
        </p:nvSpPr>
        <p:spPr>
          <a:xfrm>
            <a:off x="603504" y="1396289"/>
            <a:ext cx="3586844" cy="1325563"/>
          </a:xfrm>
        </p:spPr>
        <p:txBody>
          <a:bodyPr vert="horz" lIns="91440" tIns="45720" rIns="91440" bIns="45720" rtlCol="0" anchor="ctr">
            <a:normAutofit/>
          </a:bodyPr>
          <a:lstStyle/>
          <a:p>
            <a:pPr defTabSz="914400">
              <a:defRPr/>
            </a:pPr>
            <a:r>
              <a:rPr lang="en-US" sz="4400" b="1"/>
              <a:t>What is Flexibility?</a:t>
            </a:r>
          </a:p>
        </p:txBody>
      </p:sp>
      <p:sp>
        <p:nvSpPr>
          <p:cNvPr id="7170" name="Slide Number Placeholder 6"/>
          <p:cNvSpPr>
            <a:spLocks noGrp="1"/>
          </p:cNvSpPr>
          <p:nvPr>
            <p:ph type="sldNum" sz="quarter" idx="4294967295"/>
          </p:nvPr>
        </p:nvSpPr>
        <p:spPr>
          <a:xfrm>
            <a:off x="0" y="6309360"/>
            <a:ext cx="539496" cy="548640"/>
          </a:xfrm>
          <a:prstGeom prst="ellipse">
            <a:avLst/>
          </a:prstGeom>
          <a:solidFill>
            <a:srgbClr val="7F7F7F"/>
          </a:solidFill>
        </p:spPr>
        <p:txBody>
          <a:bodyPr vert="horz" lIns="91440" tIns="45720" rIns="91440" bIns="45720" rtlCol="0" anchor="ctr">
            <a:normAutofit/>
          </a:bodyPr>
          <a:lstStyle>
            <a:lvl1pPr>
              <a:defRPr sz="1800">
                <a:solidFill>
                  <a:schemeClr val="tx1"/>
                </a:solidFill>
                <a:latin typeface="Arial" panose="020B0604020202020204" pitchFamily="34" charset="0"/>
              </a:defRPr>
            </a:lvl1pPr>
            <a:lvl2pPr marL="557213" indent="-214313">
              <a:defRPr sz="1800">
                <a:solidFill>
                  <a:schemeClr val="tx1"/>
                </a:solidFill>
                <a:latin typeface="Arial" panose="020B0604020202020204" pitchFamily="34" charset="0"/>
              </a:defRPr>
            </a:lvl2pPr>
            <a:lvl3pPr marL="857250" indent="-171450">
              <a:defRPr sz="1800">
                <a:solidFill>
                  <a:schemeClr val="tx1"/>
                </a:solidFill>
                <a:latin typeface="Arial" panose="020B0604020202020204" pitchFamily="34" charset="0"/>
              </a:defRPr>
            </a:lvl3pPr>
            <a:lvl4pPr marL="1200150" indent="-171450">
              <a:defRPr sz="1800">
                <a:solidFill>
                  <a:schemeClr val="tx1"/>
                </a:solidFill>
                <a:latin typeface="Arial" panose="020B0604020202020204" pitchFamily="34" charset="0"/>
              </a:defRPr>
            </a:lvl4pPr>
            <a:lvl5pPr marL="1543050" indent="-171450">
              <a:defRPr sz="1800">
                <a:solidFill>
                  <a:schemeClr val="tx1"/>
                </a:solidFill>
                <a:latin typeface="Arial" panose="020B0604020202020204" pitchFamily="34" charset="0"/>
              </a:defRPr>
            </a:lvl5pPr>
            <a:lvl6pPr marL="1885950" indent="-171450" algn="ctr" eaLnBrk="0" fontAlgn="base" hangingPunct="0">
              <a:spcBef>
                <a:spcPct val="0"/>
              </a:spcBef>
              <a:spcAft>
                <a:spcPct val="0"/>
              </a:spcAft>
              <a:defRPr sz="1800">
                <a:solidFill>
                  <a:schemeClr val="tx1"/>
                </a:solidFill>
                <a:latin typeface="Arial" panose="020B0604020202020204" pitchFamily="34" charset="0"/>
              </a:defRPr>
            </a:lvl6pPr>
            <a:lvl7pPr marL="2228850" indent="-171450" algn="ctr" eaLnBrk="0" fontAlgn="base" hangingPunct="0">
              <a:spcBef>
                <a:spcPct val="0"/>
              </a:spcBef>
              <a:spcAft>
                <a:spcPct val="0"/>
              </a:spcAft>
              <a:defRPr sz="1800">
                <a:solidFill>
                  <a:schemeClr val="tx1"/>
                </a:solidFill>
                <a:latin typeface="Arial" panose="020B0604020202020204" pitchFamily="34" charset="0"/>
              </a:defRPr>
            </a:lvl7pPr>
            <a:lvl8pPr marL="2571750" indent="-171450" algn="ctr" eaLnBrk="0" fontAlgn="base" hangingPunct="0">
              <a:spcBef>
                <a:spcPct val="0"/>
              </a:spcBef>
              <a:spcAft>
                <a:spcPct val="0"/>
              </a:spcAft>
              <a:defRPr sz="1800">
                <a:solidFill>
                  <a:schemeClr val="tx1"/>
                </a:solidFill>
                <a:latin typeface="Arial" panose="020B0604020202020204" pitchFamily="34" charset="0"/>
              </a:defRPr>
            </a:lvl8pPr>
            <a:lvl9pPr marL="2914650" indent="-171450" algn="ctr" eaLnBrk="0" fontAlgn="base" hangingPunct="0">
              <a:spcBef>
                <a:spcPct val="0"/>
              </a:spcBef>
              <a:spcAft>
                <a:spcPct val="0"/>
              </a:spcAft>
              <a:defRPr sz="1800">
                <a:solidFill>
                  <a:schemeClr val="tx1"/>
                </a:solidFill>
                <a:latin typeface="Arial" panose="020B0604020202020204" pitchFamily="34" charset="0"/>
              </a:defRPr>
            </a:lvl9pPr>
          </a:lstStyle>
          <a:p>
            <a:pPr algn="ctr">
              <a:spcAft>
                <a:spcPts val="600"/>
              </a:spcAft>
              <a:defRPr/>
            </a:pPr>
            <a:fld id="{DEC33A53-433D-4F1B-B602-96CCFB635B00}" type="slidenum">
              <a:rPr lang="en-US" altLang="en-US" sz="1300" smtClean="0">
                <a:solidFill>
                  <a:srgbClr val="FFFFFF"/>
                </a:solidFill>
                <a:latin typeface="Calibri" panose="020F0502020204030204"/>
              </a:rPr>
              <a:pPr algn="ctr">
                <a:spcAft>
                  <a:spcPts val="600"/>
                </a:spcAft>
                <a:defRPr/>
              </a:pPr>
              <a:t>5</a:t>
            </a:fld>
            <a:endParaRPr lang="en-US" altLang="en-US" sz="1300" dirty="0">
              <a:solidFill>
                <a:srgbClr val="FFFFFF"/>
              </a:solidFill>
              <a:latin typeface="Calibri" panose="020F0502020204030204"/>
            </a:endParaRPr>
          </a:p>
        </p:txBody>
      </p:sp>
      <p:sp>
        <p:nvSpPr>
          <p:cNvPr id="413701" name="Rectangle 5"/>
          <p:cNvSpPr>
            <a:spLocks noGrp="1" noChangeArrowheads="1"/>
          </p:cNvSpPr>
          <p:nvPr>
            <p:ph type="body" sz="half" idx="1"/>
          </p:nvPr>
        </p:nvSpPr>
        <p:spPr>
          <a:xfrm>
            <a:off x="603504" y="2871982"/>
            <a:ext cx="3586843" cy="3181684"/>
          </a:xfrm>
        </p:spPr>
        <p:txBody>
          <a:bodyPr vert="horz" lIns="91440" tIns="45720" rIns="91440" bIns="45720" rtlCol="0" anchor="t">
            <a:normAutofit/>
          </a:bodyPr>
          <a:lstStyle/>
          <a:p>
            <a:pPr indent="-228600" defTabSz="914400">
              <a:defRPr/>
            </a:pPr>
            <a:r>
              <a:rPr lang="en-US" sz="1600" b="1"/>
              <a:t>Flexibility is having adequate muscular length to allow joints to move efficiently</a:t>
            </a:r>
          </a:p>
          <a:p>
            <a:pPr indent="-228600" defTabSz="914400">
              <a:defRPr/>
            </a:pPr>
            <a:endParaRPr lang="en-US" sz="1600" b="1"/>
          </a:p>
          <a:p>
            <a:pPr indent="-228600" defTabSz="914400">
              <a:defRPr/>
            </a:pPr>
            <a:r>
              <a:rPr lang="en-US" sz="1600" b="1"/>
              <a:t>Good flexibility allows body parts to move without compressing tissues or nerves</a:t>
            </a:r>
          </a:p>
        </p:txBody>
      </p:sp>
    </p:spTree>
    <p:extLst>
      <p:ext uri="{BB962C8B-B14F-4D97-AF65-F5344CB8AC3E}">
        <p14:creationId xmlns:p14="http://schemas.microsoft.com/office/powerpoint/2010/main" val="200231715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15748" name="Rectangle 4"/>
          <p:cNvSpPr>
            <a:spLocks noGrp="1" noChangeArrowheads="1"/>
          </p:cNvSpPr>
          <p:nvPr>
            <p:ph type="title"/>
          </p:nvPr>
        </p:nvSpPr>
        <p:spPr>
          <a:xfrm>
            <a:off x="4975600" y="1396289"/>
            <a:ext cx="3754752" cy="1325563"/>
          </a:xfrm>
        </p:spPr>
        <p:txBody>
          <a:bodyPr vert="horz" lIns="91440" tIns="45720" rIns="91440" bIns="45720" rtlCol="0" anchor="ctr">
            <a:normAutofit/>
          </a:bodyPr>
          <a:lstStyle/>
          <a:p>
            <a:pPr defTabSz="914400">
              <a:defRPr/>
            </a:pPr>
            <a:r>
              <a:rPr lang="en-US" sz="4100" b="1"/>
              <a:t>Why is Flexibility Important?</a:t>
            </a:r>
          </a:p>
        </p:txBody>
      </p:sp>
      <p:sp>
        <p:nvSpPr>
          <p:cNvPr id="76" name="Freeform: Shape 75">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197" name="Picture 13" descr="BackStretch"/>
          <p:cNvPicPr>
            <a:picLocks noChangeAspect="1" noChangeArrowheads="1"/>
          </p:cNvPicPr>
          <p:nvPr/>
        </p:nvPicPr>
        <p:blipFill rotWithShape="1">
          <a:blip r:embed="rId2">
            <a:extLst>
              <a:ext uri="{28A0092B-C50C-407E-A947-70E740481C1C}">
                <a14:useLocalDpi xmlns:a14="http://schemas.microsoft.com/office/drawing/2010/main" val="0"/>
              </a:ext>
            </a:extLst>
          </a:blip>
          <a:srcRect r="-2" b="19044"/>
          <a:stretch/>
        </p:blipFill>
        <p:spPr bwMode="auto">
          <a:xfrm>
            <a:off x="20" y="10"/>
            <a:ext cx="4518095"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4" name="Slide Number Placeholder 6"/>
          <p:cNvSpPr>
            <a:spLocks noGrp="1"/>
          </p:cNvSpPr>
          <p:nvPr>
            <p:ph type="sldNum" sz="quarter" idx="4294967295"/>
          </p:nvPr>
        </p:nvSpPr>
        <p:spPr>
          <a:xfrm>
            <a:off x="8663802" y="6296222"/>
            <a:ext cx="480178" cy="548640"/>
          </a:xfrm>
          <a:prstGeom prst="ellipse">
            <a:avLst/>
          </a:prstGeom>
          <a:solidFill>
            <a:srgbClr val="384452"/>
          </a:solidFill>
        </p:spPr>
        <p:txBody>
          <a:bodyPr vert="horz" lIns="91440" tIns="45720" rIns="91440" bIns="45720" rtlCol="0" anchor="ctr">
            <a:normAutofit/>
          </a:bodyPr>
          <a:lstStyle>
            <a:lvl1pPr>
              <a:defRPr sz="1800">
                <a:solidFill>
                  <a:schemeClr val="tx1"/>
                </a:solidFill>
                <a:latin typeface="Arial" panose="020B0604020202020204" pitchFamily="34" charset="0"/>
              </a:defRPr>
            </a:lvl1pPr>
            <a:lvl2pPr marL="557213" indent="-214313">
              <a:defRPr sz="1800">
                <a:solidFill>
                  <a:schemeClr val="tx1"/>
                </a:solidFill>
                <a:latin typeface="Arial" panose="020B0604020202020204" pitchFamily="34" charset="0"/>
              </a:defRPr>
            </a:lvl2pPr>
            <a:lvl3pPr marL="857250" indent="-171450">
              <a:defRPr sz="1800">
                <a:solidFill>
                  <a:schemeClr val="tx1"/>
                </a:solidFill>
                <a:latin typeface="Arial" panose="020B0604020202020204" pitchFamily="34" charset="0"/>
              </a:defRPr>
            </a:lvl3pPr>
            <a:lvl4pPr marL="1200150" indent="-171450">
              <a:defRPr sz="1800">
                <a:solidFill>
                  <a:schemeClr val="tx1"/>
                </a:solidFill>
                <a:latin typeface="Arial" panose="020B0604020202020204" pitchFamily="34" charset="0"/>
              </a:defRPr>
            </a:lvl4pPr>
            <a:lvl5pPr marL="1543050" indent="-171450">
              <a:defRPr sz="1800">
                <a:solidFill>
                  <a:schemeClr val="tx1"/>
                </a:solidFill>
                <a:latin typeface="Arial" panose="020B0604020202020204" pitchFamily="34" charset="0"/>
              </a:defRPr>
            </a:lvl5pPr>
            <a:lvl6pPr marL="1885950" indent="-171450" algn="ctr" eaLnBrk="0" fontAlgn="base" hangingPunct="0">
              <a:spcBef>
                <a:spcPct val="0"/>
              </a:spcBef>
              <a:spcAft>
                <a:spcPct val="0"/>
              </a:spcAft>
              <a:defRPr sz="1800">
                <a:solidFill>
                  <a:schemeClr val="tx1"/>
                </a:solidFill>
                <a:latin typeface="Arial" panose="020B0604020202020204" pitchFamily="34" charset="0"/>
              </a:defRPr>
            </a:lvl6pPr>
            <a:lvl7pPr marL="2228850" indent="-171450" algn="ctr" eaLnBrk="0" fontAlgn="base" hangingPunct="0">
              <a:spcBef>
                <a:spcPct val="0"/>
              </a:spcBef>
              <a:spcAft>
                <a:spcPct val="0"/>
              </a:spcAft>
              <a:defRPr sz="1800">
                <a:solidFill>
                  <a:schemeClr val="tx1"/>
                </a:solidFill>
                <a:latin typeface="Arial" panose="020B0604020202020204" pitchFamily="34" charset="0"/>
              </a:defRPr>
            </a:lvl7pPr>
            <a:lvl8pPr marL="2571750" indent="-171450" algn="ctr" eaLnBrk="0" fontAlgn="base" hangingPunct="0">
              <a:spcBef>
                <a:spcPct val="0"/>
              </a:spcBef>
              <a:spcAft>
                <a:spcPct val="0"/>
              </a:spcAft>
              <a:defRPr sz="1800">
                <a:solidFill>
                  <a:schemeClr val="tx1"/>
                </a:solidFill>
                <a:latin typeface="Arial" panose="020B0604020202020204" pitchFamily="34" charset="0"/>
              </a:defRPr>
            </a:lvl8pPr>
            <a:lvl9pPr marL="2914650" indent="-171450" algn="ctr" eaLnBrk="0" fontAlgn="base" hangingPunct="0">
              <a:spcBef>
                <a:spcPct val="0"/>
              </a:spcBef>
              <a:spcAft>
                <a:spcPct val="0"/>
              </a:spcAft>
              <a:defRPr sz="1800">
                <a:solidFill>
                  <a:schemeClr val="tx1"/>
                </a:solidFill>
                <a:latin typeface="Arial" panose="020B0604020202020204" pitchFamily="34" charset="0"/>
              </a:defRPr>
            </a:lvl9pPr>
          </a:lstStyle>
          <a:p>
            <a:pPr algn="ctr">
              <a:spcAft>
                <a:spcPts val="600"/>
              </a:spcAft>
              <a:defRPr/>
            </a:pPr>
            <a:fld id="{D98E920D-7332-4B43-92C3-EFAB9DD56758}" type="slidenum">
              <a:rPr lang="en-US" altLang="en-US" sz="1300">
                <a:solidFill>
                  <a:srgbClr val="FFFFFF"/>
                </a:solidFill>
                <a:latin typeface="Calibri" panose="020F0502020204030204"/>
              </a:rPr>
              <a:pPr algn="ctr">
                <a:spcAft>
                  <a:spcPts val="600"/>
                </a:spcAft>
                <a:defRPr/>
              </a:pPr>
              <a:t>6</a:t>
            </a:fld>
            <a:endParaRPr lang="en-US" altLang="en-US" sz="1300">
              <a:solidFill>
                <a:srgbClr val="FFFFFF"/>
              </a:solidFill>
              <a:latin typeface="Calibri" panose="020F0502020204030204"/>
            </a:endParaRPr>
          </a:p>
        </p:txBody>
      </p:sp>
      <p:sp>
        <p:nvSpPr>
          <p:cNvPr id="415749" name="Rectangle 5"/>
          <p:cNvSpPr>
            <a:spLocks noGrp="1" noChangeArrowheads="1"/>
          </p:cNvSpPr>
          <p:nvPr>
            <p:ph type="body" sz="half" idx="1"/>
          </p:nvPr>
        </p:nvSpPr>
        <p:spPr>
          <a:xfrm>
            <a:off x="4978933" y="2871982"/>
            <a:ext cx="3753055" cy="3181684"/>
          </a:xfrm>
        </p:spPr>
        <p:txBody>
          <a:bodyPr vert="horz" lIns="91440" tIns="45720" rIns="91440" bIns="45720" rtlCol="0" anchor="t">
            <a:normAutofit/>
          </a:bodyPr>
          <a:lstStyle/>
          <a:p>
            <a:pPr indent="-228600" defTabSz="914400">
              <a:defRPr/>
            </a:pPr>
            <a:r>
              <a:rPr lang="en-US" sz="1600" b="1"/>
              <a:t>As you perform activities at home or work, you assume different postures to get things done</a:t>
            </a:r>
          </a:p>
          <a:p>
            <a:pPr indent="-228600" defTabSz="914400">
              <a:defRPr/>
            </a:pPr>
            <a:endParaRPr lang="en-US" sz="1600" b="1"/>
          </a:p>
          <a:p>
            <a:pPr indent="-228600" defTabSz="914400">
              <a:defRPr/>
            </a:pPr>
            <a:r>
              <a:rPr lang="en-US" sz="1600" b="1"/>
              <a:t>Adequate muscular flexibility helps get the job done more efficiently </a:t>
            </a:r>
          </a:p>
        </p:txBody>
      </p:sp>
    </p:spTree>
    <p:extLst>
      <p:ext uri="{BB962C8B-B14F-4D97-AF65-F5344CB8AC3E}">
        <p14:creationId xmlns:p14="http://schemas.microsoft.com/office/powerpoint/2010/main" val="312436721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9" name="Freeform: Shape 148">
            <a:extLst>
              <a:ext uri="{FF2B5EF4-FFF2-40B4-BE49-F238E27FC236}">
                <a16:creationId xmlns:a16="http://schemas.microsoft.com/office/drawing/2014/main" id="{AD8BD7AA-000F-4149-9FF6-E8DB2DE6F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7344440" cy="6858000"/>
          </a:xfrm>
          <a:custGeom>
            <a:avLst/>
            <a:gdLst>
              <a:gd name="connsiteX0" fmla="*/ 9792587 w 9792587"/>
              <a:gd name="connsiteY0" fmla="*/ 0 h 6858000"/>
              <a:gd name="connsiteX1" fmla="*/ 2339431 w 9792587"/>
              <a:gd name="connsiteY1" fmla="*/ 0 h 6858000"/>
              <a:gd name="connsiteX2" fmla="*/ 2190696 w 9792587"/>
              <a:gd name="connsiteY2" fmla="*/ 145339 h 6858000"/>
              <a:gd name="connsiteX3" fmla="*/ 0 w 9792587"/>
              <a:gd name="connsiteY3" fmla="*/ 5565888 h 6858000"/>
              <a:gd name="connsiteX4" fmla="*/ 79127 w 9792587"/>
              <a:gd name="connsiteY4" fmla="*/ 6681235 h 6858000"/>
              <a:gd name="connsiteX5" fmla="*/ 108694 w 9792587"/>
              <a:gd name="connsiteY5" fmla="*/ 6858000 h 6858000"/>
              <a:gd name="connsiteX6" fmla="*/ 9792587 w 97925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92587" h="6858000">
                <a:moveTo>
                  <a:pt x="9792587" y="0"/>
                </a:moveTo>
                <a:lnTo>
                  <a:pt x="2339431" y="0"/>
                </a:lnTo>
                <a:lnTo>
                  <a:pt x="2190696" y="145339"/>
                </a:lnTo>
                <a:cubicBezTo>
                  <a:pt x="834428" y="1548908"/>
                  <a:pt x="0" y="3459953"/>
                  <a:pt x="0" y="5565888"/>
                </a:cubicBezTo>
                <a:cubicBezTo>
                  <a:pt x="0" y="5944579"/>
                  <a:pt x="26981" y="6316967"/>
                  <a:pt x="79127" y="6681235"/>
                </a:cubicBezTo>
                <a:lnTo>
                  <a:pt x="108694" y="6858000"/>
                </a:lnTo>
                <a:lnTo>
                  <a:pt x="9792587" y="685800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1" name="Freeform: Shape 150">
            <a:extLst>
              <a:ext uri="{FF2B5EF4-FFF2-40B4-BE49-F238E27FC236}">
                <a16:creationId xmlns:a16="http://schemas.microsoft.com/office/drawing/2014/main" id="{54A4A823-72DC-4BA8-8157-D36A8939A2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7119396" cy="6858000"/>
          </a:xfrm>
          <a:custGeom>
            <a:avLst/>
            <a:gdLst>
              <a:gd name="connsiteX0" fmla="*/ 9492529 w 9492529"/>
              <a:gd name="connsiteY0" fmla="*/ 0 h 6858000"/>
              <a:gd name="connsiteX1" fmla="*/ 2472310 w 9492529"/>
              <a:gd name="connsiteY1" fmla="*/ 0 h 6858000"/>
              <a:gd name="connsiteX2" fmla="*/ 2157501 w 9492529"/>
              <a:gd name="connsiteY2" fmla="*/ 301488 h 6858000"/>
              <a:gd name="connsiteX3" fmla="*/ 0 w 9492529"/>
              <a:gd name="connsiteY3" fmla="*/ 5565888 h 6858000"/>
              <a:gd name="connsiteX4" fmla="*/ 76084 w 9492529"/>
              <a:gd name="connsiteY4" fmla="*/ 6638337 h 6858000"/>
              <a:gd name="connsiteX5" fmla="*/ 112827 w 9492529"/>
              <a:gd name="connsiteY5" fmla="*/ 6858000 h 6858000"/>
              <a:gd name="connsiteX6" fmla="*/ 9492529 w 9492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92529" h="6858000">
                <a:moveTo>
                  <a:pt x="9492529" y="0"/>
                </a:moveTo>
                <a:lnTo>
                  <a:pt x="2472310" y="0"/>
                </a:lnTo>
                <a:lnTo>
                  <a:pt x="2157501" y="301488"/>
                </a:lnTo>
                <a:cubicBezTo>
                  <a:pt x="823309" y="1655711"/>
                  <a:pt x="0" y="3514654"/>
                  <a:pt x="0" y="5565888"/>
                </a:cubicBezTo>
                <a:cubicBezTo>
                  <a:pt x="0" y="5930014"/>
                  <a:pt x="25944" y="6288079"/>
                  <a:pt x="76084" y="6638337"/>
                </a:cubicBezTo>
                <a:lnTo>
                  <a:pt x="112827" y="6858000"/>
                </a:lnTo>
                <a:lnTo>
                  <a:pt x="9492529" y="6858000"/>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7808" name="Rectangle 16"/>
          <p:cNvSpPr>
            <a:spLocks noChangeArrowheads="1"/>
          </p:cNvSpPr>
          <p:nvPr/>
        </p:nvSpPr>
        <p:spPr bwMode="auto">
          <a:xfrm>
            <a:off x="603503" y="990600"/>
            <a:ext cx="5373926" cy="128823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p>
            <a:pPr>
              <a:lnSpc>
                <a:spcPct val="90000"/>
              </a:lnSpc>
              <a:spcBef>
                <a:spcPct val="0"/>
              </a:spcBef>
              <a:spcAft>
                <a:spcPts val="600"/>
              </a:spcAft>
              <a:defRPr/>
            </a:pPr>
            <a:r>
              <a:rPr lang="en-US" sz="4100" b="1" kern="1200" dirty="0">
                <a:solidFill>
                  <a:schemeClr val="tx1"/>
                </a:solidFill>
                <a:effectLst>
                  <a:outerShdw blurRad="38100" dist="38100" dir="2700000" algn="tl">
                    <a:srgbClr val="000000"/>
                  </a:outerShdw>
                </a:effectLst>
                <a:latin typeface="+mj-lt"/>
                <a:ea typeface="+mj-ea"/>
                <a:cs typeface="+mj-cs"/>
              </a:rPr>
              <a:t>Why is Flexibility Important?</a:t>
            </a:r>
          </a:p>
        </p:txBody>
      </p:sp>
      <p:sp>
        <p:nvSpPr>
          <p:cNvPr id="9218" name="Slide Number Placeholder 6"/>
          <p:cNvSpPr>
            <a:spLocks noGrp="1"/>
          </p:cNvSpPr>
          <p:nvPr>
            <p:ph type="sldNum" sz="quarter" idx="4294967295"/>
          </p:nvPr>
        </p:nvSpPr>
        <p:spPr>
          <a:xfrm>
            <a:off x="8578228" y="6309360"/>
            <a:ext cx="539496" cy="548640"/>
          </a:xfrm>
          <a:prstGeom prst="ellipse">
            <a:avLst/>
          </a:prstGeom>
          <a:solidFill>
            <a:srgbClr val="808080"/>
          </a:solidFill>
        </p:spPr>
        <p:txBody>
          <a:bodyPr vert="horz" lIns="91440" tIns="45720" rIns="91440" bIns="45720" rtlCol="0" anchor="ctr">
            <a:normAutofit/>
          </a:bodyPr>
          <a:lstStyle>
            <a:lvl1pPr>
              <a:defRPr sz="1800">
                <a:solidFill>
                  <a:schemeClr val="tx1"/>
                </a:solidFill>
                <a:latin typeface="Arial" panose="020B0604020202020204" pitchFamily="34" charset="0"/>
              </a:defRPr>
            </a:lvl1pPr>
            <a:lvl2pPr marL="557213" indent="-214313">
              <a:defRPr sz="1800">
                <a:solidFill>
                  <a:schemeClr val="tx1"/>
                </a:solidFill>
                <a:latin typeface="Arial" panose="020B0604020202020204" pitchFamily="34" charset="0"/>
              </a:defRPr>
            </a:lvl2pPr>
            <a:lvl3pPr marL="857250" indent="-171450">
              <a:defRPr sz="1800">
                <a:solidFill>
                  <a:schemeClr val="tx1"/>
                </a:solidFill>
                <a:latin typeface="Arial" panose="020B0604020202020204" pitchFamily="34" charset="0"/>
              </a:defRPr>
            </a:lvl3pPr>
            <a:lvl4pPr marL="1200150" indent="-171450">
              <a:defRPr sz="1800">
                <a:solidFill>
                  <a:schemeClr val="tx1"/>
                </a:solidFill>
                <a:latin typeface="Arial" panose="020B0604020202020204" pitchFamily="34" charset="0"/>
              </a:defRPr>
            </a:lvl4pPr>
            <a:lvl5pPr marL="1543050" indent="-171450">
              <a:defRPr sz="1800">
                <a:solidFill>
                  <a:schemeClr val="tx1"/>
                </a:solidFill>
                <a:latin typeface="Arial" panose="020B0604020202020204" pitchFamily="34" charset="0"/>
              </a:defRPr>
            </a:lvl5pPr>
            <a:lvl6pPr marL="1885950" indent="-171450" algn="ctr" eaLnBrk="0" fontAlgn="base" hangingPunct="0">
              <a:spcBef>
                <a:spcPct val="0"/>
              </a:spcBef>
              <a:spcAft>
                <a:spcPct val="0"/>
              </a:spcAft>
              <a:defRPr sz="1800">
                <a:solidFill>
                  <a:schemeClr val="tx1"/>
                </a:solidFill>
                <a:latin typeface="Arial" panose="020B0604020202020204" pitchFamily="34" charset="0"/>
              </a:defRPr>
            </a:lvl6pPr>
            <a:lvl7pPr marL="2228850" indent="-171450" algn="ctr" eaLnBrk="0" fontAlgn="base" hangingPunct="0">
              <a:spcBef>
                <a:spcPct val="0"/>
              </a:spcBef>
              <a:spcAft>
                <a:spcPct val="0"/>
              </a:spcAft>
              <a:defRPr sz="1800">
                <a:solidFill>
                  <a:schemeClr val="tx1"/>
                </a:solidFill>
                <a:latin typeface="Arial" panose="020B0604020202020204" pitchFamily="34" charset="0"/>
              </a:defRPr>
            </a:lvl7pPr>
            <a:lvl8pPr marL="2571750" indent="-171450" algn="ctr" eaLnBrk="0" fontAlgn="base" hangingPunct="0">
              <a:spcBef>
                <a:spcPct val="0"/>
              </a:spcBef>
              <a:spcAft>
                <a:spcPct val="0"/>
              </a:spcAft>
              <a:defRPr sz="1800">
                <a:solidFill>
                  <a:schemeClr val="tx1"/>
                </a:solidFill>
                <a:latin typeface="Arial" panose="020B0604020202020204" pitchFamily="34" charset="0"/>
              </a:defRPr>
            </a:lvl8pPr>
            <a:lvl9pPr marL="2914650" indent="-171450" algn="ctr" eaLnBrk="0" fontAlgn="base" hangingPunct="0">
              <a:spcBef>
                <a:spcPct val="0"/>
              </a:spcBef>
              <a:spcAft>
                <a:spcPct val="0"/>
              </a:spcAft>
              <a:defRPr sz="1800">
                <a:solidFill>
                  <a:schemeClr val="tx1"/>
                </a:solidFill>
                <a:latin typeface="Arial" panose="020B0604020202020204" pitchFamily="34" charset="0"/>
              </a:defRPr>
            </a:lvl9pPr>
          </a:lstStyle>
          <a:p>
            <a:pPr algn="ctr">
              <a:spcAft>
                <a:spcPts val="600"/>
              </a:spcAft>
            </a:pPr>
            <a:fld id="{E54DBDE1-032F-42B2-AFE2-A6E8604783CA}" type="slidenum">
              <a:rPr lang="en-US" altLang="en-US" sz="1300">
                <a:solidFill>
                  <a:srgbClr val="FFFFFF"/>
                </a:solidFill>
                <a:latin typeface="+mn-lt"/>
              </a:rPr>
              <a:pPr algn="ctr">
                <a:spcAft>
                  <a:spcPts val="600"/>
                </a:spcAft>
              </a:pPr>
              <a:t>7</a:t>
            </a:fld>
            <a:endParaRPr lang="en-US" altLang="en-US" sz="1300">
              <a:solidFill>
                <a:srgbClr val="FFFFFF"/>
              </a:solidFill>
              <a:latin typeface="+mn-lt"/>
            </a:endParaRPr>
          </a:p>
        </p:txBody>
      </p:sp>
      <p:sp>
        <p:nvSpPr>
          <p:cNvPr id="417797" name="Rectangle 5"/>
          <p:cNvSpPr>
            <a:spLocks noGrp="1" noChangeArrowheads="1"/>
          </p:cNvSpPr>
          <p:nvPr>
            <p:ph type="body" sz="half" idx="1"/>
          </p:nvPr>
        </p:nvSpPr>
        <p:spPr>
          <a:xfrm>
            <a:off x="457201" y="2897372"/>
            <a:ext cx="6041950" cy="3152553"/>
          </a:xfrm>
        </p:spPr>
        <p:txBody>
          <a:bodyPr vert="horz" lIns="91440" tIns="45720" rIns="91440" bIns="45720" rtlCol="0" anchor="t">
            <a:normAutofit/>
          </a:bodyPr>
          <a:lstStyle/>
          <a:p>
            <a:pPr indent="-228600" defTabSz="914400">
              <a:defRPr/>
            </a:pPr>
            <a:r>
              <a:rPr lang="en-US" b="1" dirty="0"/>
              <a:t>Breaks or changes in work tasks, coupled with various exercises and stretching, can provide you with the time needed for stressed muscles and tendons to recover to their "normal" state, and also help fight injuries that accumulate after intensive, long-term keyboarding work. As for any exercise, remember that if you have any pre-existing condition that you believe could be negatively impacted by these stretches, consult a trainer or doctor before beginning them. </a:t>
            </a:r>
          </a:p>
        </p:txBody>
      </p:sp>
    </p:spTree>
    <p:extLst>
      <p:ext uri="{BB962C8B-B14F-4D97-AF65-F5344CB8AC3E}">
        <p14:creationId xmlns:p14="http://schemas.microsoft.com/office/powerpoint/2010/main" val="3910924093"/>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 name="Freeform: Shape 76">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0564" name="Rectangle 4"/>
          <p:cNvSpPr>
            <a:spLocks noGrp="1" noChangeArrowheads="1"/>
          </p:cNvSpPr>
          <p:nvPr>
            <p:ph type="title"/>
          </p:nvPr>
        </p:nvSpPr>
        <p:spPr>
          <a:xfrm>
            <a:off x="647271" y="1012004"/>
            <a:ext cx="2562119" cy="4795408"/>
          </a:xfrm>
        </p:spPr>
        <p:txBody>
          <a:bodyPr>
            <a:normAutofit/>
          </a:bodyPr>
          <a:lstStyle/>
          <a:p>
            <a:pPr eaLnBrk="1" hangingPunct="1">
              <a:defRPr/>
            </a:pPr>
            <a:r>
              <a:rPr lang="en-US" b="1">
                <a:solidFill>
                  <a:srgbClr val="FFFFFF"/>
                </a:solidFill>
              </a:rPr>
              <a:t>Proper Stretching</a:t>
            </a:r>
          </a:p>
        </p:txBody>
      </p:sp>
      <p:sp>
        <p:nvSpPr>
          <p:cNvPr id="10242" name="Slide Number Placeholder 5"/>
          <p:cNvSpPr>
            <a:spLocks noGrp="1"/>
          </p:cNvSpPr>
          <p:nvPr>
            <p:ph type="sldNum" sz="quarter" idx="12"/>
          </p:nvPr>
        </p:nvSpPr>
        <p:spPr>
          <a:xfrm>
            <a:off x="8044665" y="6356350"/>
            <a:ext cx="470685" cy="365125"/>
          </a:xfrm>
        </p:spPr>
        <p:txBody>
          <a:bodyPr>
            <a:normAutofit/>
          </a:bodyPr>
          <a:lstStyle>
            <a:lvl1pPr>
              <a:defRPr sz="1800">
                <a:solidFill>
                  <a:schemeClr val="tx1"/>
                </a:solidFill>
                <a:latin typeface="Arial" panose="020B0604020202020204" pitchFamily="34" charset="0"/>
              </a:defRPr>
            </a:lvl1pPr>
            <a:lvl2pPr marL="557213" indent="-214313">
              <a:defRPr sz="1800">
                <a:solidFill>
                  <a:schemeClr val="tx1"/>
                </a:solidFill>
                <a:latin typeface="Arial" panose="020B0604020202020204" pitchFamily="34" charset="0"/>
              </a:defRPr>
            </a:lvl2pPr>
            <a:lvl3pPr marL="857250" indent="-171450">
              <a:defRPr sz="1800">
                <a:solidFill>
                  <a:schemeClr val="tx1"/>
                </a:solidFill>
                <a:latin typeface="Arial" panose="020B0604020202020204" pitchFamily="34" charset="0"/>
              </a:defRPr>
            </a:lvl3pPr>
            <a:lvl4pPr marL="1200150" indent="-171450">
              <a:defRPr sz="1800">
                <a:solidFill>
                  <a:schemeClr val="tx1"/>
                </a:solidFill>
                <a:latin typeface="Arial" panose="020B0604020202020204" pitchFamily="34" charset="0"/>
              </a:defRPr>
            </a:lvl4pPr>
            <a:lvl5pPr marL="1543050" indent="-171450">
              <a:defRPr sz="1800">
                <a:solidFill>
                  <a:schemeClr val="tx1"/>
                </a:solidFill>
                <a:latin typeface="Arial" panose="020B0604020202020204" pitchFamily="34" charset="0"/>
              </a:defRPr>
            </a:lvl5pPr>
            <a:lvl6pPr marL="1885950" indent="-171450" algn="ctr" eaLnBrk="0" fontAlgn="base" hangingPunct="0">
              <a:spcBef>
                <a:spcPct val="0"/>
              </a:spcBef>
              <a:spcAft>
                <a:spcPct val="0"/>
              </a:spcAft>
              <a:defRPr sz="1800">
                <a:solidFill>
                  <a:schemeClr val="tx1"/>
                </a:solidFill>
                <a:latin typeface="Arial" panose="020B0604020202020204" pitchFamily="34" charset="0"/>
              </a:defRPr>
            </a:lvl6pPr>
            <a:lvl7pPr marL="2228850" indent="-171450" algn="ctr" eaLnBrk="0" fontAlgn="base" hangingPunct="0">
              <a:spcBef>
                <a:spcPct val="0"/>
              </a:spcBef>
              <a:spcAft>
                <a:spcPct val="0"/>
              </a:spcAft>
              <a:defRPr sz="1800">
                <a:solidFill>
                  <a:schemeClr val="tx1"/>
                </a:solidFill>
                <a:latin typeface="Arial" panose="020B0604020202020204" pitchFamily="34" charset="0"/>
              </a:defRPr>
            </a:lvl7pPr>
            <a:lvl8pPr marL="2571750" indent="-171450" algn="ctr" eaLnBrk="0" fontAlgn="base" hangingPunct="0">
              <a:spcBef>
                <a:spcPct val="0"/>
              </a:spcBef>
              <a:spcAft>
                <a:spcPct val="0"/>
              </a:spcAft>
              <a:defRPr sz="1800">
                <a:solidFill>
                  <a:schemeClr val="tx1"/>
                </a:solidFill>
                <a:latin typeface="Arial" panose="020B0604020202020204" pitchFamily="34" charset="0"/>
              </a:defRPr>
            </a:lvl8pPr>
            <a:lvl9pPr marL="2914650" indent="-171450" algn="ctr" eaLnBrk="0" fontAlgn="base" hangingPunct="0">
              <a:spcBef>
                <a:spcPct val="0"/>
              </a:spcBef>
              <a:spcAft>
                <a:spcPct val="0"/>
              </a:spcAft>
              <a:defRPr sz="1800">
                <a:solidFill>
                  <a:schemeClr val="tx1"/>
                </a:solidFill>
                <a:latin typeface="Arial" panose="020B0604020202020204" pitchFamily="34" charset="0"/>
              </a:defRPr>
            </a:lvl9pPr>
          </a:lstStyle>
          <a:p>
            <a:pPr>
              <a:spcAft>
                <a:spcPts val="600"/>
              </a:spcAft>
            </a:pPr>
            <a:fld id="{61035A6B-E115-4E4A-BD83-6408606E6413}" type="slidenum">
              <a:rPr lang="en-US" altLang="en-US" sz="1000">
                <a:solidFill>
                  <a:prstClr val="black">
                    <a:tint val="75000"/>
                  </a:prstClr>
                </a:solidFill>
              </a:rPr>
              <a:pPr>
                <a:spcAft>
                  <a:spcPts val="600"/>
                </a:spcAft>
              </a:pPr>
              <a:t>8</a:t>
            </a:fld>
            <a:endParaRPr lang="en-US" altLang="en-US" sz="1000">
              <a:solidFill>
                <a:prstClr val="black">
                  <a:tint val="75000"/>
                </a:prstClr>
              </a:solidFill>
            </a:endParaRPr>
          </a:p>
        </p:txBody>
      </p:sp>
      <p:graphicFrame>
        <p:nvGraphicFramePr>
          <p:cNvPr id="450567" name="Rectangle 5">
            <a:extLst>
              <a:ext uri="{FF2B5EF4-FFF2-40B4-BE49-F238E27FC236}">
                <a16:creationId xmlns:a16="http://schemas.microsoft.com/office/drawing/2014/main" id="{AC75171B-CCC3-4901-8010-BCF0FBC2F20D}"/>
              </a:ext>
            </a:extLst>
          </p:cNvPr>
          <p:cNvGraphicFramePr/>
          <p:nvPr>
            <p:extLst>
              <p:ext uri="{D42A27DB-BD31-4B8C-83A1-F6EECF244321}">
                <p14:modId xmlns:p14="http://schemas.microsoft.com/office/powerpoint/2010/main" val="3578848294"/>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1573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 name="Freeform: Shape 137">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8738" name="Rectangle 2"/>
          <p:cNvSpPr>
            <a:spLocks noGrp="1" noChangeArrowheads="1"/>
          </p:cNvSpPr>
          <p:nvPr>
            <p:ph type="title"/>
          </p:nvPr>
        </p:nvSpPr>
        <p:spPr>
          <a:xfrm>
            <a:off x="647271" y="1012004"/>
            <a:ext cx="2562119" cy="4795408"/>
          </a:xfrm>
        </p:spPr>
        <p:txBody>
          <a:bodyPr>
            <a:normAutofit/>
          </a:bodyPr>
          <a:lstStyle/>
          <a:p>
            <a:pPr eaLnBrk="1" hangingPunct="1">
              <a:defRPr/>
            </a:pPr>
            <a:r>
              <a:rPr lang="en-US" b="1">
                <a:solidFill>
                  <a:srgbClr val="FFFFFF"/>
                </a:solidFill>
              </a:rPr>
              <a:t>When to Stretch?</a:t>
            </a:r>
          </a:p>
        </p:txBody>
      </p:sp>
      <p:sp>
        <p:nvSpPr>
          <p:cNvPr id="11266" name="Slide Number Placeholder 5"/>
          <p:cNvSpPr>
            <a:spLocks noGrp="1"/>
          </p:cNvSpPr>
          <p:nvPr>
            <p:ph type="sldNum" sz="quarter" idx="12"/>
          </p:nvPr>
        </p:nvSpPr>
        <p:spPr>
          <a:xfrm>
            <a:off x="8044665" y="6356350"/>
            <a:ext cx="470685" cy="365125"/>
          </a:xfrm>
        </p:spPr>
        <p:txBody>
          <a:bodyPr>
            <a:normAutofit/>
          </a:bodyPr>
          <a:lstStyle>
            <a:lvl1pPr>
              <a:defRPr sz="1800">
                <a:solidFill>
                  <a:schemeClr val="tx1"/>
                </a:solidFill>
                <a:latin typeface="Arial" panose="020B0604020202020204" pitchFamily="34" charset="0"/>
              </a:defRPr>
            </a:lvl1pPr>
            <a:lvl2pPr marL="557213" indent="-214313">
              <a:defRPr sz="1800">
                <a:solidFill>
                  <a:schemeClr val="tx1"/>
                </a:solidFill>
                <a:latin typeface="Arial" panose="020B0604020202020204" pitchFamily="34" charset="0"/>
              </a:defRPr>
            </a:lvl2pPr>
            <a:lvl3pPr marL="857250" indent="-171450">
              <a:defRPr sz="1800">
                <a:solidFill>
                  <a:schemeClr val="tx1"/>
                </a:solidFill>
                <a:latin typeface="Arial" panose="020B0604020202020204" pitchFamily="34" charset="0"/>
              </a:defRPr>
            </a:lvl3pPr>
            <a:lvl4pPr marL="1200150" indent="-171450">
              <a:defRPr sz="1800">
                <a:solidFill>
                  <a:schemeClr val="tx1"/>
                </a:solidFill>
                <a:latin typeface="Arial" panose="020B0604020202020204" pitchFamily="34" charset="0"/>
              </a:defRPr>
            </a:lvl4pPr>
            <a:lvl5pPr marL="1543050" indent="-171450">
              <a:defRPr sz="1800">
                <a:solidFill>
                  <a:schemeClr val="tx1"/>
                </a:solidFill>
                <a:latin typeface="Arial" panose="020B0604020202020204" pitchFamily="34" charset="0"/>
              </a:defRPr>
            </a:lvl5pPr>
            <a:lvl6pPr marL="1885950" indent="-171450" algn="ctr" eaLnBrk="0" fontAlgn="base" hangingPunct="0">
              <a:spcBef>
                <a:spcPct val="0"/>
              </a:spcBef>
              <a:spcAft>
                <a:spcPct val="0"/>
              </a:spcAft>
              <a:defRPr sz="1800">
                <a:solidFill>
                  <a:schemeClr val="tx1"/>
                </a:solidFill>
                <a:latin typeface="Arial" panose="020B0604020202020204" pitchFamily="34" charset="0"/>
              </a:defRPr>
            </a:lvl6pPr>
            <a:lvl7pPr marL="2228850" indent="-171450" algn="ctr" eaLnBrk="0" fontAlgn="base" hangingPunct="0">
              <a:spcBef>
                <a:spcPct val="0"/>
              </a:spcBef>
              <a:spcAft>
                <a:spcPct val="0"/>
              </a:spcAft>
              <a:defRPr sz="1800">
                <a:solidFill>
                  <a:schemeClr val="tx1"/>
                </a:solidFill>
                <a:latin typeface="Arial" panose="020B0604020202020204" pitchFamily="34" charset="0"/>
              </a:defRPr>
            </a:lvl7pPr>
            <a:lvl8pPr marL="2571750" indent="-171450" algn="ctr" eaLnBrk="0" fontAlgn="base" hangingPunct="0">
              <a:spcBef>
                <a:spcPct val="0"/>
              </a:spcBef>
              <a:spcAft>
                <a:spcPct val="0"/>
              </a:spcAft>
              <a:defRPr sz="1800">
                <a:solidFill>
                  <a:schemeClr val="tx1"/>
                </a:solidFill>
                <a:latin typeface="Arial" panose="020B0604020202020204" pitchFamily="34" charset="0"/>
              </a:defRPr>
            </a:lvl8pPr>
            <a:lvl9pPr marL="2914650" indent="-171450" algn="ctr" eaLnBrk="0" fontAlgn="base" hangingPunct="0">
              <a:spcBef>
                <a:spcPct val="0"/>
              </a:spcBef>
              <a:spcAft>
                <a:spcPct val="0"/>
              </a:spcAft>
              <a:defRPr sz="1800">
                <a:solidFill>
                  <a:schemeClr val="tx1"/>
                </a:solidFill>
                <a:latin typeface="Arial" panose="020B0604020202020204" pitchFamily="34" charset="0"/>
              </a:defRPr>
            </a:lvl9pPr>
          </a:lstStyle>
          <a:p>
            <a:pPr>
              <a:spcAft>
                <a:spcPts val="600"/>
              </a:spcAft>
            </a:pPr>
            <a:fld id="{87F34239-AE24-4D8E-845E-67648E20E957}" type="slidenum">
              <a:rPr lang="en-US" altLang="en-US" sz="1000">
                <a:solidFill>
                  <a:prstClr val="black">
                    <a:tint val="75000"/>
                  </a:prstClr>
                </a:solidFill>
              </a:rPr>
              <a:pPr>
                <a:spcAft>
                  <a:spcPts val="600"/>
                </a:spcAft>
              </a:pPr>
              <a:t>9</a:t>
            </a:fld>
            <a:endParaRPr lang="en-US" altLang="en-US" sz="1000">
              <a:solidFill>
                <a:prstClr val="black">
                  <a:tint val="75000"/>
                </a:prstClr>
              </a:solidFill>
            </a:endParaRPr>
          </a:p>
        </p:txBody>
      </p:sp>
      <p:graphicFrame>
        <p:nvGraphicFramePr>
          <p:cNvPr id="628741" name="Rectangle 3">
            <a:extLst>
              <a:ext uri="{FF2B5EF4-FFF2-40B4-BE49-F238E27FC236}">
                <a16:creationId xmlns:a16="http://schemas.microsoft.com/office/drawing/2014/main" id="{66B1012B-0443-46DF-9B4E-2823766B02A7}"/>
              </a:ext>
            </a:extLst>
          </p:cNvPr>
          <p:cNvGraphicFramePr/>
          <p:nvPr>
            <p:extLst>
              <p:ext uri="{D42A27DB-BD31-4B8C-83A1-F6EECF244321}">
                <p14:modId xmlns:p14="http://schemas.microsoft.com/office/powerpoint/2010/main" val="3357054940"/>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9371940"/>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562</Words>
  <Application>Microsoft Office PowerPoint</Application>
  <PresentationFormat>On-screen Show (4:3)</PresentationFormat>
  <Paragraphs>109</Paragraphs>
  <Slides>17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Calibri Light</vt:lpstr>
      <vt:lpstr>Times New Roman</vt:lpstr>
      <vt:lpstr>Wingdings 2</vt:lpstr>
      <vt:lpstr>HDOfficeLightV0</vt:lpstr>
      <vt:lpstr>Office Theme</vt:lpstr>
      <vt:lpstr>Ergo / Indoor Air Quality </vt:lpstr>
      <vt:lpstr>Stretch and Flex</vt:lpstr>
      <vt:lpstr>Disclaimer</vt:lpstr>
      <vt:lpstr>Why Stretch?</vt:lpstr>
      <vt:lpstr>What is Flexibility?</vt:lpstr>
      <vt:lpstr>Why is Flexibility Important?</vt:lpstr>
      <vt:lpstr>PowerPoint Presentation</vt:lpstr>
      <vt:lpstr>Proper Stretching</vt:lpstr>
      <vt:lpstr>When to Stretch?</vt:lpstr>
      <vt:lpstr>Lateral Neck Stretch</vt:lpstr>
      <vt:lpstr>Chest Bicep Stretch</vt:lpstr>
      <vt:lpstr>Upper Back Stretch</vt:lpstr>
      <vt:lpstr>Back Extension Stretch</vt:lpstr>
      <vt:lpstr>Neck Shoulder Stretch</vt:lpstr>
      <vt:lpstr>Shoulder Stretch</vt:lpstr>
      <vt:lpstr>Forearm Stretch</vt:lpstr>
      <vt:lpstr>Tricep Stretch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EHS Refresher Training</dc:title>
  <dc:creator>BAIR, ELIZABETH</dc:creator>
  <cp:lastModifiedBy>ENDSLEY, ALEKSANDRA</cp:lastModifiedBy>
  <cp:revision>23</cp:revision>
  <cp:lastPrinted>2020-01-14T14:47:05Z</cp:lastPrinted>
  <dcterms:created xsi:type="dcterms:W3CDTF">2019-12-12T17:04:03Z</dcterms:created>
  <dcterms:modified xsi:type="dcterms:W3CDTF">2020-03-25T13:57:52Z</dcterms:modified>
</cp:coreProperties>
</file>