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322" r:id="rId5"/>
    <p:sldId id="350" r:id="rId6"/>
    <p:sldId id="351" r:id="rId7"/>
    <p:sldId id="347" r:id="rId8"/>
    <p:sldId id="329" r:id="rId9"/>
    <p:sldId id="352" r:id="rId10"/>
    <p:sldId id="353" r:id="rId11"/>
    <p:sldId id="354" r:id="rId12"/>
    <p:sldId id="31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000A"/>
    <a:srgbClr val="95B8BF"/>
    <a:srgbClr val="58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68" autoAdjust="0"/>
    <p:restoredTop sz="70626" autoAdjust="0"/>
  </p:normalViewPr>
  <p:slideViewPr>
    <p:cSldViewPr snapToGrid="0">
      <p:cViewPr varScale="1">
        <p:scale>
          <a:sx n="74" d="100"/>
          <a:sy n="74" d="100"/>
        </p:scale>
        <p:origin x="912" y="168"/>
      </p:cViewPr>
      <p:guideLst/>
    </p:cSldViewPr>
  </p:slideViewPr>
  <p:outlineViewPr>
    <p:cViewPr>
      <p:scale>
        <a:sx n="33" d="100"/>
        <a:sy n="33" d="100"/>
      </p:scale>
      <p:origin x="0" y="-7776"/>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C9F05F-82C2-6A42-B914-A5A89838C00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215EABC-C4F0-2546-AB38-563D8E517A3D}">
      <dgm:prSet/>
      <dgm:spPr/>
      <dgm:t>
        <a:bodyPr/>
        <a:lstStyle/>
        <a:p>
          <a:r>
            <a:rPr lang="en-US" dirty="0">
              <a:latin typeface="Arial" panose="020B0604020202020204" pitchFamily="34" charset="0"/>
              <a:cs typeface="Arial" panose="020B0604020202020204" pitchFamily="34" charset="0"/>
            </a:rPr>
            <a:t>Workshops</a:t>
          </a:r>
        </a:p>
      </dgm:t>
    </dgm:pt>
    <dgm:pt modelId="{0B335D54-ACEE-614A-89A1-C8D95E7ED4F2}" type="parTrans" cxnId="{79619C99-4D4F-4C4D-B8AE-CC8DFAC98583}">
      <dgm:prSet/>
      <dgm:spPr/>
      <dgm:t>
        <a:bodyPr/>
        <a:lstStyle/>
        <a:p>
          <a:endParaRPr lang="en-US"/>
        </a:p>
      </dgm:t>
    </dgm:pt>
    <dgm:pt modelId="{BF278DCA-96EF-384A-A744-0A85E07374E5}" type="sibTrans" cxnId="{79619C99-4D4F-4C4D-B8AE-CC8DFAC98583}">
      <dgm:prSet/>
      <dgm:spPr/>
      <dgm:t>
        <a:bodyPr/>
        <a:lstStyle/>
        <a:p>
          <a:endParaRPr lang="en-US"/>
        </a:p>
      </dgm:t>
    </dgm:pt>
    <dgm:pt modelId="{B5685FB3-F615-CB48-B036-3E3071E71EFE}">
      <dgm:prSet/>
      <dgm:spPr/>
      <dgm:t>
        <a:bodyPr/>
        <a:lstStyle/>
        <a:p>
          <a:r>
            <a:rPr lang="en-US" dirty="0">
              <a:latin typeface="Arial" panose="020B0604020202020204" pitchFamily="34" charset="0"/>
              <a:cs typeface="Arial" panose="020B0604020202020204" pitchFamily="34" charset="0"/>
            </a:rPr>
            <a:t>Programs</a:t>
          </a:r>
        </a:p>
      </dgm:t>
    </dgm:pt>
    <dgm:pt modelId="{5E66A13F-B9D2-734E-803C-BB931A4BE472}" type="parTrans" cxnId="{D65EEBA2-4623-6F47-8A63-D83BE3F27EE4}">
      <dgm:prSet/>
      <dgm:spPr/>
    </dgm:pt>
    <dgm:pt modelId="{75412E89-21B2-F547-8F30-667CB700FC1E}" type="sibTrans" cxnId="{D65EEBA2-4623-6F47-8A63-D83BE3F27EE4}">
      <dgm:prSet/>
      <dgm:spPr/>
    </dgm:pt>
    <dgm:pt modelId="{B2F87338-5D87-B245-847D-3D9C6C01B43F}">
      <dgm:prSet/>
      <dgm:spPr/>
      <dgm:t>
        <a:bodyPr/>
        <a:lstStyle/>
        <a:p>
          <a:r>
            <a:rPr lang="en-US" dirty="0">
              <a:latin typeface="Arial" panose="020B0604020202020204" pitchFamily="34" charset="0"/>
              <a:cs typeface="Arial" panose="020B0604020202020204" pitchFamily="34" charset="0"/>
            </a:rPr>
            <a:t>Special Events</a:t>
          </a:r>
        </a:p>
      </dgm:t>
    </dgm:pt>
    <dgm:pt modelId="{498A236E-14A9-AB4B-ACB3-2938B34CB78E}" type="parTrans" cxnId="{623FD1B8-E7D9-C14D-B220-DB7E97C3FD23}">
      <dgm:prSet/>
      <dgm:spPr/>
    </dgm:pt>
    <dgm:pt modelId="{43DAE53A-A14A-CB44-8D7E-DA9475433F01}" type="sibTrans" cxnId="{623FD1B8-E7D9-C14D-B220-DB7E97C3FD23}">
      <dgm:prSet/>
      <dgm:spPr/>
    </dgm:pt>
    <dgm:pt modelId="{16BC9BC3-B8FB-A94D-B55B-8F22414104F3}" type="pres">
      <dgm:prSet presAssocID="{B4C9F05F-82C2-6A42-B914-A5A89838C002}" presName="diagram" presStyleCnt="0">
        <dgm:presLayoutVars>
          <dgm:dir/>
          <dgm:resizeHandles val="exact"/>
        </dgm:presLayoutVars>
      </dgm:prSet>
      <dgm:spPr/>
    </dgm:pt>
    <dgm:pt modelId="{B8A060F4-2232-EB4D-A4DF-4AEC46A3B7BC}" type="pres">
      <dgm:prSet presAssocID="{E215EABC-C4F0-2546-AB38-563D8E517A3D}" presName="node" presStyleLbl="node1" presStyleIdx="0" presStyleCnt="3">
        <dgm:presLayoutVars>
          <dgm:bulletEnabled val="1"/>
        </dgm:presLayoutVars>
      </dgm:prSet>
      <dgm:spPr/>
    </dgm:pt>
    <dgm:pt modelId="{DA36931B-B6A0-9344-A4EB-71ABA4D6ECD3}" type="pres">
      <dgm:prSet presAssocID="{BF278DCA-96EF-384A-A744-0A85E07374E5}" presName="sibTrans" presStyleCnt="0"/>
      <dgm:spPr/>
    </dgm:pt>
    <dgm:pt modelId="{4C9BBA65-692F-8E4A-B275-40EEAD061901}" type="pres">
      <dgm:prSet presAssocID="{B5685FB3-F615-CB48-B036-3E3071E71EFE}" presName="node" presStyleLbl="node1" presStyleIdx="1" presStyleCnt="3">
        <dgm:presLayoutVars>
          <dgm:bulletEnabled val="1"/>
        </dgm:presLayoutVars>
      </dgm:prSet>
      <dgm:spPr/>
    </dgm:pt>
    <dgm:pt modelId="{B1BCEDBC-F273-2A4F-946B-1463B9802D03}" type="pres">
      <dgm:prSet presAssocID="{75412E89-21B2-F547-8F30-667CB700FC1E}" presName="sibTrans" presStyleCnt="0"/>
      <dgm:spPr/>
    </dgm:pt>
    <dgm:pt modelId="{2FA769B4-23C2-6546-B36C-B45308BB134D}" type="pres">
      <dgm:prSet presAssocID="{B2F87338-5D87-B245-847D-3D9C6C01B43F}" presName="node" presStyleLbl="node1" presStyleIdx="2" presStyleCnt="3">
        <dgm:presLayoutVars>
          <dgm:bulletEnabled val="1"/>
        </dgm:presLayoutVars>
      </dgm:prSet>
      <dgm:spPr/>
    </dgm:pt>
  </dgm:ptLst>
  <dgm:cxnLst>
    <dgm:cxn modelId="{A737320C-28D2-EE44-8DE4-904F23DF9DC1}" type="presOf" srcId="{E215EABC-C4F0-2546-AB38-563D8E517A3D}" destId="{B8A060F4-2232-EB4D-A4DF-4AEC46A3B7BC}" srcOrd="0" destOrd="0" presId="urn:microsoft.com/office/officeart/2005/8/layout/default"/>
    <dgm:cxn modelId="{07DEB544-9883-B944-8892-945BF7E6DFBD}" type="presOf" srcId="{B5685FB3-F615-CB48-B036-3E3071E71EFE}" destId="{4C9BBA65-692F-8E4A-B275-40EEAD061901}" srcOrd="0" destOrd="0" presId="urn:microsoft.com/office/officeart/2005/8/layout/default"/>
    <dgm:cxn modelId="{7337674A-C3B0-3F44-8F6A-30063A9D8768}" type="presOf" srcId="{B4C9F05F-82C2-6A42-B914-A5A89838C002}" destId="{16BC9BC3-B8FB-A94D-B55B-8F22414104F3}" srcOrd="0" destOrd="0" presId="urn:microsoft.com/office/officeart/2005/8/layout/default"/>
    <dgm:cxn modelId="{79619C99-4D4F-4C4D-B8AE-CC8DFAC98583}" srcId="{B4C9F05F-82C2-6A42-B914-A5A89838C002}" destId="{E215EABC-C4F0-2546-AB38-563D8E517A3D}" srcOrd="0" destOrd="0" parTransId="{0B335D54-ACEE-614A-89A1-C8D95E7ED4F2}" sibTransId="{BF278DCA-96EF-384A-A744-0A85E07374E5}"/>
    <dgm:cxn modelId="{D65EEBA2-4623-6F47-8A63-D83BE3F27EE4}" srcId="{B4C9F05F-82C2-6A42-B914-A5A89838C002}" destId="{B5685FB3-F615-CB48-B036-3E3071E71EFE}" srcOrd="1" destOrd="0" parTransId="{5E66A13F-B9D2-734E-803C-BB931A4BE472}" sibTransId="{75412E89-21B2-F547-8F30-667CB700FC1E}"/>
    <dgm:cxn modelId="{623FD1B8-E7D9-C14D-B220-DB7E97C3FD23}" srcId="{B4C9F05F-82C2-6A42-B914-A5A89838C002}" destId="{B2F87338-5D87-B245-847D-3D9C6C01B43F}" srcOrd="2" destOrd="0" parTransId="{498A236E-14A9-AB4B-ACB3-2938B34CB78E}" sibTransId="{43DAE53A-A14A-CB44-8D7E-DA9475433F01}"/>
    <dgm:cxn modelId="{B805EAD5-F721-8549-BF52-C4B9D802D077}" type="presOf" srcId="{B2F87338-5D87-B245-847D-3D9C6C01B43F}" destId="{2FA769B4-23C2-6546-B36C-B45308BB134D}" srcOrd="0" destOrd="0" presId="urn:microsoft.com/office/officeart/2005/8/layout/default"/>
    <dgm:cxn modelId="{A11FE087-E546-6343-A59F-9FBD8BF672AA}" type="presParOf" srcId="{16BC9BC3-B8FB-A94D-B55B-8F22414104F3}" destId="{B8A060F4-2232-EB4D-A4DF-4AEC46A3B7BC}" srcOrd="0" destOrd="0" presId="urn:microsoft.com/office/officeart/2005/8/layout/default"/>
    <dgm:cxn modelId="{553DF4D9-EA66-0343-A218-2DB0184F91F1}" type="presParOf" srcId="{16BC9BC3-B8FB-A94D-B55B-8F22414104F3}" destId="{DA36931B-B6A0-9344-A4EB-71ABA4D6ECD3}" srcOrd="1" destOrd="0" presId="urn:microsoft.com/office/officeart/2005/8/layout/default"/>
    <dgm:cxn modelId="{74C34011-3BC9-0E40-ACCB-BA8BDFD8EAA5}" type="presParOf" srcId="{16BC9BC3-B8FB-A94D-B55B-8F22414104F3}" destId="{4C9BBA65-692F-8E4A-B275-40EEAD061901}" srcOrd="2" destOrd="0" presId="urn:microsoft.com/office/officeart/2005/8/layout/default"/>
    <dgm:cxn modelId="{BBCE11DC-058A-5948-BD5D-52131CE0D09D}" type="presParOf" srcId="{16BC9BC3-B8FB-A94D-B55B-8F22414104F3}" destId="{B1BCEDBC-F273-2A4F-946B-1463B9802D03}" srcOrd="3" destOrd="0" presId="urn:microsoft.com/office/officeart/2005/8/layout/default"/>
    <dgm:cxn modelId="{777FC4CD-F114-CB4D-9DDD-6F68D5E7DC8C}" type="presParOf" srcId="{16BC9BC3-B8FB-A94D-B55B-8F22414104F3}" destId="{2FA769B4-23C2-6546-B36C-B45308BB134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C9F05F-82C2-6A42-B914-A5A89838C00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215EABC-C4F0-2546-AB38-563D8E517A3D}">
      <dgm:prSet/>
      <dgm:spPr/>
      <dgm:t>
        <a:bodyPr/>
        <a:lstStyle/>
        <a:p>
          <a:r>
            <a:rPr lang="en-US" dirty="0">
              <a:latin typeface="Arial" panose="020B0604020202020204" pitchFamily="34" charset="0"/>
              <a:cs typeface="Arial" panose="020B0604020202020204" pitchFamily="34" charset="0"/>
            </a:rPr>
            <a:t>Consultations</a:t>
          </a:r>
        </a:p>
      </dgm:t>
    </dgm:pt>
    <dgm:pt modelId="{0B335D54-ACEE-614A-89A1-C8D95E7ED4F2}" type="parTrans" cxnId="{79619C99-4D4F-4C4D-B8AE-CC8DFAC98583}">
      <dgm:prSet/>
      <dgm:spPr/>
      <dgm:t>
        <a:bodyPr/>
        <a:lstStyle/>
        <a:p>
          <a:endParaRPr lang="en-US"/>
        </a:p>
      </dgm:t>
    </dgm:pt>
    <dgm:pt modelId="{BF278DCA-96EF-384A-A744-0A85E07374E5}" type="sibTrans" cxnId="{79619C99-4D4F-4C4D-B8AE-CC8DFAC98583}">
      <dgm:prSet/>
      <dgm:spPr/>
      <dgm:t>
        <a:bodyPr/>
        <a:lstStyle/>
        <a:p>
          <a:endParaRPr lang="en-US"/>
        </a:p>
      </dgm:t>
    </dgm:pt>
    <dgm:pt modelId="{C7415565-1949-2249-8B50-C97A72AFDD55}">
      <dgm:prSet/>
      <dgm:spPr/>
      <dgm:t>
        <a:bodyPr/>
        <a:lstStyle/>
        <a:p>
          <a:r>
            <a:rPr lang="en-US" dirty="0">
              <a:latin typeface="Arial" panose="020B0604020202020204" pitchFamily="34" charset="0"/>
              <a:cs typeface="Arial" panose="020B0604020202020204" pitchFamily="34" charset="0"/>
            </a:rPr>
            <a:t>Course Development</a:t>
          </a:r>
        </a:p>
      </dgm:t>
    </dgm:pt>
    <dgm:pt modelId="{46473F52-07DA-DA42-852A-BBD548DADF3A}" type="parTrans" cxnId="{6CA77CFE-B112-FE42-BBF4-6EABBE66E348}">
      <dgm:prSet/>
      <dgm:spPr/>
    </dgm:pt>
    <dgm:pt modelId="{78DC104E-98B6-CD4B-B440-A31090F62F63}" type="sibTrans" cxnId="{6CA77CFE-B112-FE42-BBF4-6EABBE66E348}">
      <dgm:prSet/>
      <dgm:spPr/>
    </dgm:pt>
    <dgm:pt modelId="{5C1AB6F8-6A3A-FA49-A320-1373F640192D}">
      <dgm:prSet/>
      <dgm:spPr/>
      <dgm:t>
        <a:bodyPr/>
        <a:lstStyle/>
        <a:p>
          <a:r>
            <a:rPr lang="en-US" dirty="0">
              <a:latin typeface="Arial" panose="020B0604020202020204" pitchFamily="34" charset="0"/>
              <a:cs typeface="Arial" panose="020B0604020202020204" pitchFamily="34" charset="0"/>
            </a:rPr>
            <a:t>Classroom Observations</a:t>
          </a:r>
        </a:p>
      </dgm:t>
    </dgm:pt>
    <dgm:pt modelId="{0E5F250A-28B7-B148-8D0E-0891AE8D0F78}" type="parTrans" cxnId="{67DF499B-DED9-D44A-B5C0-20681F04B4C5}">
      <dgm:prSet/>
      <dgm:spPr/>
    </dgm:pt>
    <dgm:pt modelId="{91AA2AA9-CEE2-9245-ADA1-FD8B1AE90417}" type="sibTrans" cxnId="{67DF499B-DED9-D44A-B5C0-20681F04B4C5}">
      <dgm:prSet/>
      <dgm:spPr/>
    </dgm:pt>
    <dgm:pt modelId="{AA80BF13-DA02-F64B-9B3D-5CE0A33E2C18}">
      <dgm:prSet/>
      <dgm:spPr/>
      <dgm:t>
        <a:bodyPr/>
        <a:lstStyle/>
        <a:p>
          <a:r>
            <a:rPr lang="en-US" dirty="0">
              <a:latin typeface="Arial" panose="020B0604020202020204" pitchFamily="34" charset="0"/>
              <a:cs typeface="Arial" panose="020B0604020202020204" pitchFamily="34" charset="0"/>
            </a:rPr>
            <a:t>Syllabus and Course Review</a:t>
          </a:r>
        </a:p>
      </dgm:t>
    </dgm:pt>
    <dgm:pt modelId="{86C137B4-CD13-884E-A509-790097A07AAB}" type="parTrans" cxnId="{239BD53F-753C-6E43-8944-E646760A83F4}">
      <dgm:prSet/>
      <dgm:spPr/>
    </dgm:pt>
    <dgm:pt modelId="{88DE3426-F017-104D-93B9-8099D511BD61}" type="sibTrans" cxnId="{239BD53F-753C-6E43-8944-E646760A83F4}">
      <dgm:prSet/>
      <dgm:spPr/>
    </dgm:pt>
    <dgm:pt modelId="{16BC9BC3-B8FB-A94D-B55B-8F22414104F3}" type="pres">
      <dgm:prSet presAssocID="{B4C9F05F-82C2-6A42-B914-A5A89838C002}" presName="diagram" presStyleCnt="0">
        <dgm:presLayoutVars>
          <dgm:dir/>
          <dgm:resizeHandles val="exact"/>
        </dgm:presLayoutVars>
      </dgm:prSet>
      <dgm:spPr/>
    </dgm:pt>
    <dgm:pt modelId="{B8A060F4-2232-EB4D-A4DF-4AEC46A3B7BC}" type="pres">
      <dgm:prSet presAssocID="{E215EABC-C4F0-2546-AB38-563D8E517A3D}" presName="node" presStyleLbl="node1" presStyleIdx="0" presStyleCnt="4">
        <dgm:presLayoutVars>
          <dgm:bulletEnabled val="1"/>
        </dgm:presLayoutVars>
      </dgm:prSet>
      <dgm:spPr/>
    </dgm:pt>
    <dgm:pt modelId="{1906EFD9-7100-1242-8BE3-77C834478EAB}" type="pres">
      <dgm:prSet presAssocID="{BF278DCA-96EF-384A-A744-0A85E07374E5}" presName="sibTrans" presStyleCnt="0"/>
      <dgm:spPr/>
    </dgm:pt>
    <dgm:pt modelId="{456D0C0A-632A-314E-83E4-C764C87481AE}" type="pres">
      <dgm:prSet presAssocID="{C7415565-1949-2249-8B50-C97A72AFDD55}" presName="node" presStyleLbl="node1" presStyleIdx="1" presStyleCnt="4">
        <dgm:presLayoutVars>
          <dgm:bulletEnabled val="1"/>
        </dgm:presLayoutVars>
      </dgm:prSet>
      <dgm:spPr/>
    </dgm:pt>
    <dgm:pt modelId="{12E2A0B5-D7EF-C541-A299-6DBFB7CD97D4}" type="pres">
      <dgm:prSet presAssocID="{78DC104E-98B6-CD4B-B440-A31090F62F63}" presName="sibTrans" presStyleCnt="0"/>
      <dgm:spPr/>
    </dgm:pt>
    <dgm:pt modelId="{3536DFEE-AC4A-9F48-B655-F9BB8036F8A5}" type="pres">
      <dgm:prSet presAssocID="{5C1AB6F8-6A3A-FA49-A320-1373F640192D}" presName="node" presStyleLbl="node1" presStyleIdx="2" presStyleCnt="4">
        <dgm:presLayoutVars>
          <dgm:bulletEnabled val="1"/>
        </dgm:presLayoutVars>
      </dgm:prSet>
      <dgm:spPr/>
    </dgm:pt>
    <dgm:pt modelId="{CBCB19BE-74FB-CA4E-8576-F667D94D2176}" type="pres">
      <dgm:prSet presAssocID="{91AA2AA9-CEE2-9245-ADA1-FD8B1AE90417}" presName="sibTrans" presStyleCnt="0"/>
      <dgm:spPr/>
    </dgm:pt>
    <dgm:pt modelId="{D6F4DF6C-6E29-9E40-8470-15EFF9A4DA12}" type="pres">
      <dgm:prSet presAssocID="{AA80BF13-DA02-F64B-9B3D-5CE0A33E2C18}" presName="node" presStyleLbl="node1" presStyleIdx="3" presStyleCnt="4">
        <dgm:presLayoutVars>
          <dgm:bulletEnabled val="1"/>
        </dgm:presLayoutVars>
      </dgm:prSet>
      <dgm:spPr/>
    </dgm:pt>
  </dgm:ptLst>
  <dgm:cxnLst>
    <dgm:cxn modelId="{A737320C-28D2-EE44-8DE4-904F23DF9DC1}" type="presOf" srcId="{E215EABC-C4F0-2546-AB38-563D8E517A3D}" destId="{B8A060F4-2232-EB4D-A4DF-4AEC46A3B7BC}" srcOrd="0" destOrd="0" presId="urn:microsoft.com/office/officeart/2005/8/layout/default"/>
    <dgm:cxn modelId="{239BD53F-753C-6E43-8944-E646760A83F4}" srcId="{B4C9F05F-82C2-6A42-B914-A5A89838C002}" destId="{AA80BF13-DA02-F64B-9B3D-5CE0A33E2C18}" srcOrd="3" destOrd="0" parTransId="{86C137B4-CD13-884E-A509-790097A07AAB}" sibTransId="{88DE3426-F017-104D-93B9-8099D511BD61}"/>
    <dgm:cxn modelId="{7337674A-C3B0-3F44-8F6A-30063A9D8768}" type="presOf" srcId="{B4C9F05F-82C2-6A42-B914-A5A89838C002}" destId="{16BC9BC3-B8FB-A94D-B55B-8F22414104F3}" srcOrd="0" destOrd="0" presId="urn:microsoft.com/office/officeart/2005/8/layout/default"/>
    <dgm:cxn modelId="{D4CDAE53-886E-8D43-8D91-7189FAFDE9D1}" type="presOf" srcId="{5C1AB6F8-6A3A-FA49-A320-1373F640192D}" destId="{3536DFEE-AC4A-9F48-B655-F9BB8036F8A5}" srcOrd="0" destOrd="0" presId="urn:microsoft.com/office/officeart/2005/8/layout/default"/>
    <dgm:cxn modelId="{3020FF53-9700-F647-9AEC-CF8C75EB8B58}" type="presOf" srcId="{C7415565-1949-2249-8B50-C97A72AFDD55}" destId="{456D0C0A-632A-314E-83E4-C764C87481AE}" srcOrd="0" destOrd="0" presId="urn:microsoft.com/office/officeart/2005/8/layout/default"/>
    <dgm:cxn modelId="{D1BF2B96-41E1-3C42-B17F-6E1E93898093}" type="presOf" srcId="{AA80BF13-DA02-F64B-9B3D-5CE0A33E2C18}" destId="{D6F4DF6C-6E29-9E40-8470-15EFF9A4DA12}" srcOrd="0" destOrd="0" presId="urn:microsoft.com/office/officeart/2005/8/layout/default"/>
    <dgm:cxn modelId="{79619C99-4D4F-4C4D-B8AE-CC8DFAC98583}" srcId="{B4C9F05F-82C2-6A42-B914-A5A89838C002}" destId="{E215EABC-C4F0-2546-AB38-563D8E517A3D}" srcOrd="0" destOrd="0" parTransId="{0B335D54-ACEE-614A-89A1-C8D95E7ED4F2}" sibTransId="{BF278DCA-96EF-384A-A744-0A85E07374E5}"/>
    <dgm:cxn modelId="{67DF499B-DED9-D44A-B5C0-20681F04B4C5}" srcId="{B4C9F05F-82C2-6A42-B914-A5A89838C002}" destId="{5C1AB6F8-6A3A-FA49-A320-1373F640192D}" srcOrd="2" destOrd="0" parTransId="{0E5F250A-28B7-B148-8D0E-0891AE8D0F78}" sibTransId="{91AA2AA9-CEE2-9245-ADA1-FD8B1AE90417}"/>
    <dgm:cxn modelId="{6CA77CFE-B112-FE42-BBF4-6EABBE66E348}" srcId="{B4C9F05F-82C2-6A42-B914-A5A89838C002}" destId="{C7415565-1949-2249-8B50-C97A72AFDD55}" srcOrd="1" destOrd="0" parTransId="{46473F52-07DA-DA42-852A-BBD548DADF3A}" sibTransId="{78DC104E-98B6-CD4B-B440-A31090F62F63}"/>
    <dgm:cxn modelId="{A11FE087-E546-6343-A59F-9FBD8BF672AA}" type="presParOf" srcId="{16BC9BC3-B8FB-A94D-B55B-8F22414104F3}" destId="{B8A060F4-2232-EB4D-A4DF-4AEC46A3B7BC}" srcOrd="0" destOrd="0" presId="urn:microsoft.com/office/officeart/2005/8/layout/default"/>
    <dgm:cxn modelId="{5BEB7323-AEFF-C04D-8BAE-77BF2A0A1A01}" type="presParOf" srcId="{16BC9BC3-B8FB-A94D-B55B-8F22414104F3}" destId="{1906EFD9-7100-1242-8BE3-77C834478EAB}" srcOrd="1" destOrd="0" presId="urn:microsoft.com/office/officeart/2005/8/layout/default"/>
    <dgm:cxn modelId="{C2ACE54B-303F-424A-9A97-BE00615F15CD}" type="presParOf" srcId="{16BC9BC3-B8FB-A94D-B55B-8F22414104F3}" destId="{456D0C0A-632A-314E-83E4-C764C87481AE}" srcOrd="2" destOrd="0" presId="urn:microsoft.com/office/officeart/2005/8/layout/default"/>
    <dgm:cxn modelId="{9668A35C-942B-2640-A033-34BD924C7E9D}" type="presParOf" srcId="{16BC9BC3-B8FB-A94D-B55B-8F22414104F3}" destId="{12E2A0B5-D7EF-C541-A299-6DBFB7CD97D4}" srcOrd="3" destOrd="0" presId="urn:microsoft.com/office/officeart/2005/8/layout/default"/>
    <dgm:cxn modelId="{4790395B-8CF8-AC4A-91B7-EA8E22472412}" type="presParOf" srcId="{16BC9BC3-B8FB-A94D-B55B-8F22414104F3}" destId="{3536DFEE-AC4A-9F48-B655-F9BB8036F8A5}" srcOrd="4" destOrd="0" presId="urn:microsoft.com/office/officeart/2005/8/layout/default"/>
    <dgm:cxn modelId="{6D0256B4-55BE-1040-93B7-DB6EB91BFA69}" type="presParOf" srcId="{16BC9BC3-B8FB-A94D-B55B-8F22414104F3}" destId="{CBCB19BE-74FB-CA4E-8576-F667D94D2176}" srcOrd="5" destOrd="0" presId="urn:microsoft.com/office/officeart/2005/8/layout/default"/>
    <dgm:cxn modelId="{49CF263E-DA1D-104F-A0A0-B3A64DE1810E}" type="presParOf" srcId="{16BC9BC3-B8FB-A94D-B55B-8F22414104F3}" destId="{D6F4DF6C-6E29-9E40-8470-15EFF9A4DA1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060F4-2232-EB4D-A4DF-4AEC46A3B7BC}">
      <dsp:nvSpPr>
        <dsp:cNvPr id="0" name=""/>
        <dsp:cNvSpPr/>
      </dsp:nvSpPr>
      <dsp:spPr>
        <a:xfrm>
          <a:off x="1259454" y="779"/>
          <a:ext cx="2873026" cy="17238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Workshops</a:t>
          </a:r>
        </a:p>
      </dsp:txBody>
      <dsp:txXfrm>
        <a:off x="1259454" y="779"/>
        <a:ext cx="2873026" cy="1723815"/>
      </dsp:txXfrm>
    </dsp:sp>
    <dsp:sp modelId="{4C9BBA65-692F-8E4A-B275-40EEAD061901}">
      <dsp:nvSpPr>
        <dsp:cNvPr id="0" name=""/>
        <dsp:cNvSpPr/>
      </dsp:nvSpPr>
      <dsp:spPr>
        <a:xfrm>
          <a:off x="4419783" y="779"/>
          <a:ext cx="2873026" cy="17238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Programs</a:t>
          </a:r>
        </a:p>
      </dsp:txBody>
      <dsp:txXfrm>
        <a:off x="4419783" y="779"/>
        <a:ext cx="2873026" cy="1723815"/>
      </dsp:txXfrm>
    </dsp:sp>
    <dsp:sp modelId="{2FA769B4-23C2-6546-B36C-B45308BB134D}">
      <dsp:nvSpPr>
        <dsp:cNvPr id="0" name=""/>
        <dsp:cNvSpPr/>
      </dsp:nvSpPr>
      <dsp:spPr>
        <a:xfrm>
          <a:off x="2839618" y="2011897"/>
          <a:ext cx="2873026" cy="17238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Special Events</a:t>
          </a:r>
        </a:p>
      </dsp:txBody>
      <dsp:txXfrm>
        <a:off x="2839618" y="2011897"/>
        <a:ext cx="2873026" cy="1723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060F4-2232-EB4D-A4DF-4AEC46A3B7BC}">
      <dsp:nvSpPr>
        <dsp:cNvPr id="0" name=""/>
        <dsp:cNvSpPr/>
      </dsp:nvSpPr>
      <dsp:spPr>
        <a:xfrm>
          <a:off x="1259454" y="779"/>
          <a:ext cx="2873026" cy="17238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Arial" panose="020B0604020202020204" pitchFamily="34" charset="0"/>
              <a:cs typeface="Arial" panose="020B0604020202020204" pitchFamily="34" charset="0"/>
            </a:rPr>
            <a:t>Consultations</a:t>
          </a:r>
        </a:p>
      </dsp:txBody>
      <dsp:txXfrm>
        <a:off x="1259454" y="779"/>
        <a:ext cx="2873026" cy="1723815"/>
      </dsp:txXfrm>
    </dsp:sp>
    <dsp:sp modelId="{456D0C0A-632A-314E-83E4-C764C87481AE}">
      <dsp:nvSpPr>
        <dsp:cNvPr id="0" name=""/>
        <dsp:cNvSpPr/>
      </dsp:nvSpPr>
      <dsp:spPr>
        <a:xfrm>
          <a:off x="4419783" y="779"/>
          <a:ext cx="2873026" cy="17238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Arial" panose="020B0604020202020204" pitchFamily="34" charset="0"/>
              <a:cs typeface="Arial" panose="020B0604020202020204" pitchFamily="34" charset="0"/>
            </a:rPr>
            <a:t>Course Development</a:t>
          </a:r>
        </a:p>
      </dsp:txBody>
      <dsp:txXfrm>
        <a:off x="4419783" y="779"/>
        <a:ext cx="2873026" cy="1723815"/>
      </dsp:txXfrm>
    </dsp:sp>
    <dsp:sp modelId="{3536DFEE-AC4A-9F48-B655-F9BB8036F8A5}">
      <dsp:nvSpPr>
        <dsp:cNvPr id="0" name=""/>
        <dsp:cNvSpPr/>
      </dsp:nvSpPr>
      <dsp:spPr>
        <a:xfrm>
          <a:off x="1259454" y="2011897"/>
          <a:ext cx="2873026" cy="17238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Arial" panose="020B0604020202020204" pitchFamily="34" charset="0"/>
              <a:cs typeface="Arial" panose="020B0604020202020204" pitchFamily="34" charset="0"/>
            </a:rPr>
            <a:t>Classroom Observations</a:t>
          </a:r>
        </a:p>
      </dsp:txBody>
      <dsp:txXfrm>
        <a:off x="1259454" y="2011897"/>
        <a:ext cx="2873026" cy="1723815"/>
      </dsp:txXfrm>
    </dsp:sp>
    <dsp:sp modelId="{D6F4DF6C-6E29-9E40-8470-15EFF9A4DA12}">
      <dsp:nvSpPr>
        <dsp:cNvPr id="0" name=""/>
        <dsp:cNvSpPr/>
      </dsp:nvSpPr>
      <dsp:spPr>
        <a:xfrm>
          <a:off x="4419783" y="2011897"/>
          <a:ext cx="2873026" cy="17238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Arial" panose="020B0604020202020204" pitchFamily="34" charset="0"/>
              <a:cs typeface="Arial" panose="020B0604020202020204" pitchFamily="34" charset="0"/>
            </a:rPr>
            <a:t>Syllabus and Course Review</a:t>
          </a:r>
        </a:p>
      </dsp:txBody>
      <dsp:txXfrm>
        <a:off x="4419783" y="2011897"/>
        <a:ext cx="2873026" cy="172381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8/14/24</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8/14/24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30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Overview of Center for Teaching Excellence (CTE) Resources/ Instructional Design Support Overview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Casey: Will focus on CTE Resources and highlight the ID Team and their resources, and follow up resources</a:t>
            </a:r>
          </a:p>
        </p:txBody>
      </p:sp>
      <p:sp>
        <p:nvSpPr>
          <p:cNvPr id="4" name="Slide Number Placeholder 3"/>
          <p:cNvSpPr>
            <a:spLocks noGrp="1"/>
          </p:cNvSpPr>
          <p:nvPr>
            <p:ph type="sldNum" sz="quarter" idx="5"/>
          </p:nvPr>
        </p:nvSpPr>
        <p:spPr/>
        <p:txBody>
          <a:bodyPr/>
          <a:lstStyle/>
          <a:p>
            <a:fld id="{C37D7554-D10C-4E29-B8E6-BB7111FA614F}" type="slidenum">
              <a:rPr lang="en-US" smtClean="0"/>
              <a:t>1</a:t>
            </a:fld>
            <a:endParaRPr lang="en-US" dirty="0"/>
          </a:p>
        </p:txBody>
      </p:sp>
    </p:spTree>
    <p:extLst>
      <p:ext uri="{BB962C8B-B14F-4D97-AF65-F5344CB8AC3E}">
        <p14:creationId xmlns:p14="http://schemas.microsoft.com/office/powerpoint/2010/main" val="1449952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a:t>
            </a:r>
          </a:p>
          <a:p>
            <a:endParaRPr lang="en-US" dirty="0"/>
          </a:p>
          <a:p>
            <a:r>
              <a:rPr lang="en-US" dirty="0"/>
              <a:t>Workshops: We offer a variety of in-person and virtual workshops on a variety of topics and skills. You can check out our calendar of events to see what works for you. We also post many of our webinars on our YouTube channel.</a:t>
            </a:r>
          </a:p>
          <a:p>
            <a:r>
              <a:rPr lang="en-US" dirty="0"/>
              <a:t>Programs: We have certificates of completion for groups of workshops, and short courses on teaching online and technology for documented professional development. We also have learning communities for large sections and virtual environments. </a:t>
            </a:r>
          </a:p>
          <a:p>
            <a:r>
              <a:rPr lang="en-US" dirty="0"/>
              <a:t>Special Events: Our special events are one time or yearly events on particular topics or opportunities. We are currently planning for our annual teaching symposium, </a:t>
            </a:r>
            <a:r>
              <a:rPr lang="en-US" dirty="0" err="1"/>
              <a:t>Oktoberbest</a:t>
            </a:r>
            <a:r>
              <a:rPr lang="en-US" dirty="0"/>
              <a:t>, that will be held in-person on Friday, October 25.</a:t>
            </a:r>
          </a:p>
          <a:p>
            <a:endParaRPr lang="en-US" dirty="0"/>
          </a:p>
          <a:p>
            <a:r>
              <a:rPr lang="en-US" dirty="0"/>
              <a:t>Workshops: https://</a:t>
            </a:r>
            <a:r>
              <a:rPr lang="en-US" dirty="0" err="1"/>
              <a:t>www.sc.edu</a:t>
            </a:r>
            <a:r>
              <a:rPr lang="en-US" dirty="0"/>
              <a:t>/about/</a:t>
            </a:r>
            <a:r>
              <a:rPr lang="en-US" dirty="0" err="1"/>
              <a:t>offices_and_divisions</a:t>
            </a:r>
            <a:r>
              <a:rPr lang="en-US" dirty="0"/>
              <a:t>/</a:t>
            </a:r>
            <a:r>
              <a:rPr lang="en-US" dirty="0" err="1"/>
              <a:t>cte</a:t>
            </a:r>
            <a:r>
              <a:rPr lang="en-US" dirty="0"/>
              <a:t>/workshops/</a:t>
            </a:r>
            <a:r>
              <a:rPr lang="en-US" dirty="0" err="1"/>
              <a:t>index.php</a:t>
            </a:r>
            <a:endParaRPr lang="en-US" dirty="0"/>
          </a:p>
          <a:p>
            <a:r>
              <a:rPr lang="en-US" dirty="0"/>
              <a:t>Programs: https://</a:t>
            </a:r>
            <a:r>
              <a:rPr lang="en-US" dirty="0" err="1"/>
              <a:t>www.sc.edu</a:t>
            </a:r>
            <a:r>
              <a:rPr lang="en-US" dirty="0"/>
              <a:t>/about/</a:t>
            </a:r>
            <a:r>
              <a:rPr lang="en-US" dirty="0" err="1"/>
              <a:t>offices_and_divisions</a:t>
            </a:r>
            <a:r>
              <a:rPr lang="en-US" dirty="0"/>
              <a:t>/</a:t>
            </a:r>
            <a:r>
              <a:rPr lang="en-US" dirty="0" err="1"/>
              <a:t>cte</a:t>
            </a:r>
            <a:r>
              <a:rPr lang="en-US" dirty="0"/>
              <a:t>/programs/</a:t>
            </a:r>
            <a:r>
              <a:rPr lang="en-US" dirty="0" err="1"/>
              <a:t>index.php</a:t>
            </a:r>
            <a:endParaRPr lang="en-US" dirty="0"/>
          </a:p>
          <a:p>
            <a:r>
              <a:rPr lang="en-US" dirty="0"/>
              <a:t>Special Events: https://</a:t>
            </a:r>
            <a:r>
              <a:rPr lang="en-US" dirty="0" err="1"/>
              <a:t>www.sc.edu</a:t>
            </a:r>
            <a:r>
              <a:rPr lang="en-US" dirty="0"/>
              <a:t>/about/</a:t>
            </a:r>
            <a:r>
              <a:rPr lang="en-US" dirty="0" err="1"/>
              <a:t>offices_and_divisions</a:t>
            </a:r>
            <a:r>
              <a:rPr lang="en-US" dirty="0"/>
              <a:t>/</a:t>
            </a:r>
            <a:r>
              <a:rPr lang="en-US" dirty="0" err="1"/>
              <a:t>cte</a:t>
            </a:r>
            <a:r>
              <a:rPr lang="en-US" dirty="0"/>
              <a:t>/</a:t>
            </a:r>
            <a:r>
              <a:rPr lang="en-US" dirty="0" err="1"/>
              <a:t>special_events</a:t>
            </a:r>
            <a:r>
              <a:rPr lang="en-US" dirty="0"/>
              <a:t>/</a:t>
            </a:r>
            <a:r>
              <a:rPr lang="en-US" dirty="0" err="1"/>
              <a:t>index.php</a:t>
            </a:r>
            <a:endParaRPr lang="en-US" dirty="0"/>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2</a:t>
            </a:fld>
            <a:endParaRPr lang="en-US" dirty="0"/>
          </a:p>
        </p:txBody>
      </p:sp>
    </p:spTree>
    <p:extLst>
      <p:ext uri="{BB962C8B-B14F-4D97-AF65-F5344CB8AC3E}">
        <p14:creationId xmlns:p14="http://schemas.microsoft.com/office/powerpoint/2010/main" val="1297119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Center for Teaching Excellence has a team of professional educators that can provide individual consultations tailored to your personal teaching needs and provide you skills, resources, and one-on-one support to achieve your goals. We utilize evidence-based best practices to help you enhance your teaching and create effective learning experiences.</a:t>
            </a:r>
          </a:p>
          <a:p>
            <a:r>
              <a:rPr lang="en-US" dirty="0"/>
              <a:t>We can help with things such as course planning, syllabus review, understanding issues at USC, or anything else related to teaching! You can submit a request form through the link in thee chat or email us directly!</a:t>
            </a:r>
          </a:p>
          <a:p>
            <a:endParaRPr lang="en-US" dirty="0"/>
          </a:p>
          <a:p>
            <a:r>
              <a:rPr lang="en-US" dirty="0"/>
              <a:t>Link to consultations form: https://</a:t>
            </a:r>
            <a:r>
              <a:rPr lang="en-US" dirty="0" err="1"/>
              <a:t>www.sc.edu</a:t>
            </a:r>
            <a:r>
              <a:rPr lang="en-US" dirty="0"/>
              <a:t>/about/</a:t>
            </a:r>
            <a:r>
              <a:rPr lang="en-US" dirty="0" err="1"/>
              <a:t>offices_and_divisions</a:t>
            </a:r>
            <a:r>
              <a:rPr lang="en-US" dirty="0"/>
              <a:t>/</a:t>
            </a:r>
            <a:r>
              <a:rPr lang="en-US" dirty="0" err="1"/>
              <a:t>cte</a:t>
            </a:r>
            <a:r>
              <a:rPr lang="en-US" dirty="0"/>
              <a:t>/consultations/</a:t>
            </a:r>
            <a:r>
              <a:rPr lang="en-US" dirty="0" err="1"/>
              <a:t>index.php</a:t>
            </a:r>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3</a:t>
            </a:fld>
            <a:endParaRPr lang="en-US" dirty="0"/>
          </a:p>
        </p:txBody>
      </p:sp>
    </p:spTree>
    <p:extLst>
      <p:ext uri="{BB962C8B-B14F-4D97-AF65-F5344CB8AC3E}">
        <p14:creationId xmlns:p14="http://schemas.microsoft.com/office/powerpoint/2010/main" val="1489281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website has a variety of teaching resources. I’m going to highlight a few that could be helpful as long with some things to consider as you get ready for the semester!</a:t>
            </a:r>
          </a:p>
          <a:p>
            <a:endParaRPr lang="en-US" dirty="0"/>
          </a:p>
          <a:p>
            <a:r>
              <a:rPr lang="en-US" dirty="0"/>
              <a:t>General Teaching Resources Link: https://</a:t>
            </a:r>
            <a:r>
              <a:rPr lang="en-US" dirty="0" err="1"/>
              <a:t>www.sc.edu</a:t>
            </a:r>
            <a:r>
              <a:rPr lang="en-US" dirty="0"/>
              <a:t>/about/</a:t>
            </a:r>
            <a:r>
              <a:rPr lang="en-US" dirty="0" err="1"/>
              <a:t>offices_and_divisions</a:t>
            </a:r>
            <a:r>
              <a:rPr lang="en-US" dirty="0"/>
              <a:t>/</a:t>
            </a:r>
            <a:r>
              <a:rPr lang="en-US" dirty="0" err="1"/>
              <a:t>cte</a:t>
            </a:r>
            <a:r>
              <a:rPr lang="en-US" dirty="0"/>
              <a:t>/</a:t>
            </a:r>
            <a:r>
              <a:rPr lang="en-US" dirty="0" err="1"/>
              <a:t>teaching_resources</a:t>
            </a:r>
            <a:r>
              <a:rPr lang="en-US" dirty="0"/>
              <a:t>/</a:t>
            </a:r>
            <a:r>
              <a:rPr lang="en-US" dirty="0" err="1"/>
              <a:t>index.php</a:t>
            </a:r>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4</a:t>
            </a:fld>
            <a:endParaRPr lang="en-US" dirty="0"/>
          </a:p>
        </p:txBody>
      </p:sp>
    </p:spTree>
    <p:extLst>
      <p:ext uri="{BB962C8B-B14F-4D97-AF65-F5344CB8AC3E}">
        <p14:creationId xmlns:p14="http://schemas.microsoft.com/office/powerpoint/2010/main" val="2098009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6000"/>
              </a:lnSpc>
              <a:spcBef>
                <a:spcPts val="0"/>
              </a:spcBef>
              <a:spcAft>
                <a:spcPts val="0"/>
              </a:spcAft>
              <a:buFont typeface="Symbol" pitchFamily="2" charset="2"/>
              <a:buNone/>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CTE and eLearning Services (ELS) can booth help you make sure that you feel comfortable using our Blackboard Learning Management system and that it is organized in the way that will best support your students.</a:t>
            </a:r>
          </a:p>
          <a:p>
            <a:pPr marL="0" marR="0" lvl="0" indent="0">
              <a:lnSpc>
                <a:spcPct val="116000"/>
              </a:lnSpc>
              <a:spcBef>
                <a:spcPts val="0"/>
              </a:spcBef>
              <a:spcAft>
                <a:spcPts val="0"/>
              </a:spcAft>
              <a:buFont typeface="Symbol" pitchFamily="2" charset="2"/>
              <a:buNone/>
            </a:pP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a:p>
            <a:pPr marL="171450" marR="0" lvl="0" indent="-171450">
              <a:lnSpc>
                <a:spcPct val="116000"/>
              </a:lnSpc>
              <a:spcBef>
                <a:spcPts val="0"/>
              </a:spcBef>
              <a:spcAft>
                <a:spcPts val="0"/>
              </a:spcAft>
              <a:buFont typeface="Arial" panose="020B0604020202020204" pitchFamily="34" charset="0"/>
              <a:buChar char="•"/>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You can find Blackboard specific webinars and workshops on the CTE website. We also have a resources page with easy to access help and recorded webinars.</a:t>
            </a:r>
          </a:p>
          <a:p>
            <a:pPr marL="171450" marR="0" lvl="0" indent="-171450">
              <a:lnSpc>
                <a:spcPct val="116000"/>
              </a:lnSpc>
              <a:spcBef>
                <a:spcPts val="0"/>
              </a:spcBef>
              <a:spcAft>
                <a:spcPts val="0"/>
              </a:spcAft>
              <a:buFont typeface="Arial" panose="020B0604020202020204" pitchFamily="34" charset="0"/>
              <a:buChar char="•"/>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CTE also has a course template that you can use to get your Blackboard structure started. You can request this from an instructional designer or download from our website.</a:t>
            </a:r>
          </a:p>
          <a:p>
            <a:pPr marL="0" marR="0" lvl="0" indent="0">
              <a:lnSpc>
                <a:spcPct val="116000"/>
              </a:lnSpc>
              <a:spcBef>
                <a:spcPts val="0"/>
              </a:spcBef>
              <a:spcAft>
                <a:spcPts val="0"/>
              </a:spcAft>
              <a:buFont typeface="Symbol" pitchFamily="2" charset="2"/>
              <a:buNone/>
            </a:pP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nSpc>
                <a:spcPct val="116000"/>
              </a:lnSpc>
              <a:spcBef>
                <a:spcPts val="0"/>
              </a:spcBef>
              <a:spcAft>
                <a:spcPts val="0"/>
              </a:spcAft>
              <a:buFont typeface="Symbol" pitchFamily="2" charset="2"/>
              <a:buNone/>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Links:</a:t>
            </a:r>
          </a:p>
          <a:p>
            <a:pPr marL="0" marR="0" lvl="0" indent="0">
              <a:lnSpc>
                <a:spcPct val="116000"/>
              </a:lnSpc>
              <a:spcBef>
                <a:spcPts val="0"/>
              </a:spcBef>
              <a:spcAft>
                <a:spcPts val="0"/>
              </a:spcAft>
              <a:buFont typeface="Symbol" pitchFamily="2" charset="2"/>
              <a:buNone/>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Webinars: https://</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www.sc.edu</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/about/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offices_and_divisions</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cte</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teaching_resources</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/blackboard/</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blackboard_ucv_faq</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index.php</a:t>
            </a: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nSpc>
                <a:spcPct val="116000"/>
              </a:lnSpc>
              <a:spcBef>
                <a:spcPts val="0"/>
              </a:spcBef>
              <a:spcAft>
                <a:spcPts val="0"/>
              </a:spcAft>
              <a:buFont typeface="Symbol" pitchFamily="2" charset="2"/>
              <a:buNone/>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Resource page: https://</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www.sc.edu</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/about/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offices_and_divisions</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cte</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teaching_resources</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/blackboard/</a:t>
            </a:r>
          </a:p>
          <a:p>
            <a:pPr marL="0" marR="0" lvl="0" indent="0">
              <a:lnSpc>
                <a:spcPct val="116000"/>
              </a:lnSpc>
              <a:spcBef>
                <a:spcPts val="0"/>
              </a:spcBef>
              <a:spcAft>
                <a:spcPts val="0"/>
              </a:spcAft>
              <a:buFont typeface="Symbol" pitchFamily="2" charset="2"/>
              <a:buNone/>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Template: https://</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www.sc.edu</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/about/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offices_and_divisions</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cte</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teaching_resources</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/blackboard/docs/</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cte_ucv_template_import_instructions.pdf</a:t>
            </a: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37D7554-D10C-4E29-B8E6-BB7111FA614F}" type="slidenum">
              <a:rPr lang="en-US" smtClean="0"/>
              <a:t>5</a:t>
            </a:fld>
            <a:endParaRPr lang="en-US" dirty="0"/>
          </a:p>
        </p:txBody>
      </p:sp>
    </p:spTree>
    <p:extLst>
      <p:ext uri="{BB962C8B-B14F-4D97-AF65-F5344CB8AC3E}">
        <p14:creationId xmlns:p14="http://schemas.microsoft.com/office/powerpoint/2010/main" val="4179492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6000"/>
              </a:lnSpc>
              <a:spcBef>
                <a:spcPts val="0"/>
              </a:spcBef>
              <a:spcAft>
                <a:spcPts val="0"/>
              </a:spcAft>
              <a:buFont typeface="Symbol" pitchFamily="2" charset="2"/>
              <a:buNone/>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Grading &amp; assessment can be one of the more challenging aspects of teaching! Try your best to create authentic assessments that help students demonstrate the skills that they have been learning in your course. Feel free to explore our grading and assessment toolbox for more resources.</a:t>
            </a:r>
          </a:p>
          <a:p>
            <a:pPr marL="0" marR="0" lvl="0" indent="0">
              <a:lnSpc>
                <a:spcPct val="116000"/>
              </a:lnSpc>
              <a:spcBef>
                <a:spcPts val="0"/>
              </a:spcBef>
              <a:spcAft>
                <a:spcPts val="0"/>
              </a:spcAft>
              <a:buFont typeface="Symbol" pitchFamily="2" charset="2"/>
              <a:buNone/>
            </a:pP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nSpc>
                <a:spcPct val="116000"/>
              </a:lnSpc>
              <a:spcBef>
                <a:spcPts val="0"/>
              </a:spcBef>
              <a:spcAft>
                <a:spcPts val="0"/>
              </a:spcAft>
              <a:buFont typeface="Symbol" pitchFamily="2" charset="2"/>
              <a:buNone/>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If you are new to USC, here are a few things to be aware of:</a:t>
            </a:r>
          </a:p>
          <a:p>
            <a:pPr marL="171450" marR="0" lvl="0" indent="-171450">
              <a:lnSpc>
                <a:spcPct val="116000"/>
              </a:lnSpc>
              <a:spcBef>
                <a:spcPts val="0"/>
              </a:spcBef>
              <a:spcAft>
                <a:spcPts val="0"/>
              </a:spcAft>
              <a:buFont typeface="Arial" panose="020B0604020202020204" pitchFamily="34" charset="0"/>
              <a:buChar char="•"/>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USC has no institutional scale to determine the letter grade in a course. An A could be 90-100% or 92% or whatever. It is up to the instructor. Check with your department to see if they use a common scale. Whatever you choose, make sure to communicate those expectations clearly to students. The are some examples on our syllabus resources page.</a:t>
            </a:r>
          </a:p>
          <a:p>
            <a:pPr marL="171450" marR="0" lvl="0" indent="-171450">
              <a:lnSpc>
                <a:spcPct val="116000"/>
              </a:lnSpc>
              <a:spcBef>
                <a:spcPts val="0"/>
              </a:spcBef>
              <a:spcAft>
                <a:spcPts val="0"/>
              </a:spcAft>
              <a:buFont typeface="Arial" panose="020B0604020202020204" pitchFamily="34" charset="0"/>
              <a:buChar char="•"/>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USC uses +s but no –s. So, A, B+, B, C+, and do on!</a:t>
            </a:r>
          </a:p>
          <a:p>
            <a:pPr marL="171450" marR="0" lvl="0" indent="-171450">
              <a:lnSpc>
                <a:spcPct val="116000"/>
              </a:lnSpc>
              <a:spcBef>
                <a:spcPts val="0"/>
              </a:spcBef>
              <a:spcAft>
                <a:spcPts val="0"/>
              </a:spcAft>
              <a:buFont typeface="Arial" panose="020B0604020202020204" pitchFamily="34" charset="0"/>
              <a:buChar char="•"/>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Final grades are submitted to the registrar’s site on Banner (or </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my.sc.edu</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 not through Blackboard. Once your final grade calculations are complete, you will need to enter them in that system.</a:t>
            </a:r>
          </a:p>
          <a:p>
            <a:pPr marL="0" marR="0" lvl="0" indent="0">
              <a:lnSpc>
                <a:spcPct val="116000"/>
              </a:lnSpc>
              <a:spcBef>
                <a:spcPts val="0"/>
              </a:spcBef>
              <a:spcAft>
                <a:spcPts val="0"/>
              </a:spcAft>
              <a:buFont typeface="Symbol" pitchFamily="2" charset="2"/>
              <a:buNone/>
            </a:pP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nSpc>
                <a:spcPct val="116000"/>
              </a:lnSpc>
              <a:spcBef>
                <a:spcPts val="0"/>
              </a:spcBef>
              <a:spcAft>
                <a:spcPts val="0"/>
              </a:spcAft>
              <a:buFont typeface="Symbol" pitchFamily="2" charset="2"/>
              <a:buNone/>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Links:</a:t>
            </a:r>
          </a:p>
          <a:p>
            <a:pPr marL="0" marR="0" lvl="0" indent="0">
              <a:lnSpc>
                <a:spcPct val="116000"/>
              </a:lnSpc>
              <a:spcBef>
                <a:spcPts val="0"/>
              </a:spcBef>
              <a:spcAft>
                <a:spcPts val="0"/>
              </a:spcAft>
              <a:buFont typeface="Symbol" pitchFamily="2" charset="2"/>
              <a:buNone/>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Grading toolbox!: https://</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www.sc.edu</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/about/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offices_and_divisions</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cte</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teaching_resources</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course_design_development_delivery</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grading_assessment_toolbox</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p>
          <a:p>
            <a:pPr marL="0" marR="0" lvl="0" indent="0">
              <a:lnSpc>
                <a:spcPct val="116000"/>
              </a:lnSpc>
              <a:spcBef>
                <a:spcPts val="0"/>
              </a:spcBef>
              <a:spcAft>
                <a:spcPts val="0"/>
              </a:spcAft>
              <a:buFont typeface="Symbol" pitchFamily="2" charset="2"/>
              <a:buNone/>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Final grades tutorial: https://</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www.youtube.com</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watch?feature</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shared&amp;v</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dvdoQFnZnIk</a:t>
            </a: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37D7554-D10C-4E29-B8E6-BB7111FA614F}" type="slidenum">
              <a:rPr lang="en-US" smtClean="0"/>
              <a:t>6</a:t>
            </a:fld>
            <a:endParaRPr lang="en-US" dirty="0"/>
          </a:p>
        </p:txBody>
      </p:sp>
    </p:spTree>
    <p:extLst>
      <p:ext uri="{BB962C8B-B14F-4D97-AF65-F5344CB8AC3E}">
        <p14:creationId xmlns:p14="http://schemas.microsoft.com/office/powerpoint/2010/main" val="2988579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6000"/>
              </a:lnSpc>
              <a:spcBef>
                <a:spcPts val="0"/>
              </a:spcBef>
              <a:spcAft>
                <a:spcPts val="0"/>
              </a:spcAft>
              <a:buFont typeface="Symbol" pitchFamily="2" charset="2"/>
              <a:buNone/>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If you are teaching online, check out our online teaching toolbox that has a lot of different resources.</a:t>
            </a:r>
          </a:p>
          <a:p>
            <a:pPr marL="0" marR="0" lvl="0" indent="0">
              <a:lnSpc>
                <a:spcPct val="116000"/>
              </a:lnSpc>
              <a:spcBef>
                <a:spcPts val="0"/>
              </a:spcBef>
              <a:spcAft>
                <a:spcPts val="0"/>
              </a:spcAft>
              <a:buFont typeface="Symbol" pitchFamily="2" charset="2"/>
              <a:buNone/>
            </a:pP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a:p>
            <a:pPr marL="171450" marR="0" lvl="0" indent="-171450">
              <a:lnSpc>
                <a:spcPct val="116000"/>
              </a:lnSpc>
              <a:spcBef>
                <a:spcPts val="0"/>
              </a:spcBef>
              <a:spcAft>
                <a:spcPts val="0"/>
              </a:spcAft>
              <a:buFont typeface="Arial" panose="020B0604020202020204" pitchFamily="34" charset="0"/>
              <a:buChar char="•"/>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As you plan for online, make sure to emphasize active opportunities for students to be engaged including online activities, content checks, projects, or even group work.</a:t>
            </a:r>
          </a:p>
          <a:p>
            <a:pPr marL="171450" marR="0" lvl="0" indent="-171450">
              <a:lnSpc>
                <a:spcPct val="116000"/>
              </a:lnSpc>
              <a:spcBef>
                <a:spcPts val="0"/>
              </a:spcBef>
              <a:spcAft>
                <a:spcPts val="0"/>
              </a:spcAft>
              <a:buFont typeface="Arial" panose="020B0604020202020204" pitchFamily="34" charset="0"/>
              <a:buChar char="•"/>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Our resources include ideas for that as well as online quality standards that can help you to assist greater navigation and engagement for you and your students.</a:t>
            </a:r>
          </a:p>
          <a:p>
            <a:pPr marL="171450" marR="0" lvl="0" indent="-171450">
              <a:lnSpc>
                <a:spcPct val="116000"/>
              </a:lnSpc>
              <a:spcBef>
                <a:spcPts val="0"/>
              </a:spcBef>
              <a:spcAft>
                <a:spcPts val="0"/>
              </a:spcAft>
              <a:buFont typeface="Arial" panose="020B0604020202020204" pitchFamily="34" charset="0"/>
              <a:buChar char="•"/>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If you would like help planning for online or solving a particular question, makes sure to request a consultation with one of our instructional designers!</a:t>
            </a:r>
          </a:p>
          <a:p>
            <a:pPr marL="0" marR="0" lvl="0" indent="0">
              <a:lnSpc>
                <a:spcPct val="116000"/>
              </a:lnSpc>
              <a:spcBef>
                <a:spcPts val="0"/>
              </a:spcBef>
              <a:spcAft>
                <a:spcPts val="0"/>
              </a:spcAft>
              <a:buFont typeface="Symbol" pitchFamily="2" charset="2"/>
              <a:buNone/>
            </a:pP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nSpc>
                <a:spcPct val="116000"/>
              </a:lnSpc>
              <a:spcBef>
                <a:spcPts val="0"/>
              </a:spcBef>
              <a:spcAft>
                <a:spcPts val="0"/>
              </a:spcAft>
              <a:buFont typeface="Symbol" pitchFamily="2" charset="2"/>
              <a:buNone/>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Links:</a:t>
            </a:r>
          </a:p>
          <a:p>
            <a:pPr marL="0" marR="0" lvl="0" indent="0">
              <a:lnSpc>
                <a:spcPct val="116000"/>
              </a:lnSpc>
              <a:spcBef>
                <a:spcPts val="0"/>
              </a:spcBef>
              <a:spcAft>
                <a:spcPts val="0"/>
              </a:spcAft>
              <a:buFont typeface="Symbol" pitchFamily="2" charset="2"/>
              <a:buNone/>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Online Teaching Toolbox: https://</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www.sc.edu</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/about/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offices_and_divisions</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cte</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teaching_resources</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course_design_development_delivery</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online_teaching_faculty_toolbox</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p>
          <a:p>
            <a:pPr marL="0" marR="0" lvl="0" indent="0">
              <a:lnSpc>
                <a:spcPct val="116000"/>
              </a:lnSpc>
              <a:spcBef>
                <a:spcPts val="0"/>
              </a:spcBef>
              <a:spcAft>
                <a:spcPts val="0"/>
              </a:spcAft>
              <a:buFont typeface="Symbol" pitchFamily="2" charset="2"/>
              <a:buNone/>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QSOC: https://</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www.sc.edu</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/about/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offices_and_divisions</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cte</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teaching_resources</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course_design_development_delivery</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online_teaching_faculty_toolbox</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qsoc</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index.php</a:t>
            </a: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nSpc>
                <a:spcPct val="116000"/>
              </a:lnSpc>
              <a:spcBef>
                <a:spcPts val="0"/>
              </a:spcBef>
              <a:spcAft>
                <a:spcPts val="0"/>
              </a:spcAft>
              <a:buFont typeface="Symbol" pitchFamily="2" charset="2"/>
              <a:buNone/>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Consultations: https://</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www.sc.edu</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/about/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offices_and_divisions</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cte</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/consultations/</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index.php</a:t>
            </a: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37D7554-D10C-4E29-B8E6-BB7111FA614F}" type="slidenum">
              <a:rPr lang="en-US" smtClean="0"/>
              <a:t>7</a:t>
            </a:fld>
            <a:endParaRPr lang="en-US" dirty="0"/>
          </a:p>
        </p:txBody>
      </p:sp>
    </p:spTree>
    <p:extLst>
      <p:ext uri="{BB962C8B-B14F-4D97-AF65-F5344CB8AC3E}">
        <p14:creationId xmlns:p14="http://schemas.microsoft.com/office/powerpoint/2010/main" val="3207848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syllabus is your plan for the semester, the primary method of communicating your course design and policies to your students and introducing them to the course, to the subject matter, and to YOU! It is also required for institutional and accreditation purposes.</a:t>
            </a:r>
          </a:p>
          <a:p>
            <a:endParaRPr lang="en-US" dirty="0"/>
          </a:p>
          <a:p>
            <a:pPr marL="171450" indent="-171450">
              <a:buFont typeface="Arial" panose="020B0604020202020204" pitchFamily="34" charset="0"/>
              <a:buChar char="•"/>
            </a:pPr>
            <a:r>
              <a:rPr lang="en-US" dirty="0"/>
              <a:t>The CTE website has word document(s) that you can use to start your syllabus and edit to fit your purposes.</a:t>
            </a:r>
          </a:p>
          <a:p>
            <a:pPr marL="171450" indent="-171450">
              <a:buFont typeface="Arial" panose="020B0604020202020204" pitchFamily="34" charset="0"/>
              <a:buChar char="•"/>
            </a:pPr>
            <a:r>
              <a:rPr lang="en-US" dirty="0"/>
              <a:t>We also have a checklist of best practices if you want to use that to write or review your syllabus.</a:t>
            </a:r>
          </a:p>
          <a:p>
            <a:pPr marL="171450" indent="-171450">
              <a:buFont typeface="Arial" panose="020B0604020202020204" pitchFamily="34" charset="0"/>
              <a:buChar char="•"/>
            </a:pPr>
            <a:r>
              <a:rPr lang="en-US" dirty="0"/>
              <a:t>Our sample syllabus templates can be used to update an existing syllabus or if you are writing from scratch.</a:t>
            </a:r>
          </a:p>
          <a:p>
            <a:pPr marL="171450" indent="-171450">
              <a:buFont typeface="Arial" panose="020B0604020202020204" pitchFamily="34" charset="0"/>
              <a:buChar char="•"/>
            </a:pPr>
            <a:r>
              <a:rPr lang="en-US" dirty="0"/>
              <a:t>The ID team can answer any syllabus questions or review your syllabus for you!</a:t>
            </a:r>
          </a:p>
          <a:p>
            <a:pPr marL="0" marR="0" lvl="0" indent="0">
              <a:lnSpc>
                <a:spcPct val="116000"/>
              </a:lnSpc>
              <a:spcBef>
                <a:spcPts val="0"/>
              </a:spcBef>
              <a:spcAft>
                <a:spcPts val="0"/>
              </a:spcAft>
              <a:buFont typeface="Symbol" pitchFamily="2" charset="2"/>
              <a:buNone/>
            </a:pP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nSpc>
                <a:spcPct val="116000"/>
              </a:lnSpc>
              <a:spcBef>
                <a:spcPts val="0"/>
              </a:spcBef>
              <a:spcAft>
                <a:spcPts val="0"/>
              </a:spcAft>
              <a:buFont typeface="Symbol" pitchFamily="2" charset="2"/>
              <a:buNone/>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Links:</a:t>
            </a:r>
          </a:p>
          <a:p>
            <a:pPr marL="0" marR="0" lvl="0" indent="0">
              <a:lnSpc>
                <a:spcPct val="116000"/>
              </a:lnSpc>
              <a:spcBef>
                <a:spcPts val="0"/>
              </a:spcBef>
              <a:spcAft>
                <a:spcPts val="0"/>
              </a:spcAft>
              <a:buFont typeface="Symbol" pitchFamily="2" charset="2"/>
              <a:buNone/>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Syllabus page!: https://</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www.sc.edu</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/about/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offices_and_divisions</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cte</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teaching_resources</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syllabus_templates</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index.php</a:t>
            </a: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nSpc>
                <a:spcPct val="116000"/>
              </a:lnSpc>
              <a:spcBef>
                <a:spcPts val="0"/>
              </a:spcBef>
              <a:spcAft>
                <a:spcPts val="0"/>
              </a:spcAft>
              <a:buFont typeface="Symbol" pitchFamily="2" charset="2"/>
              <a:buNone/>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Consultations!: https://</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www.sc.edu</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/about/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offices_and_divisions</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cte</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/consultations/</a:t>
            </a:r>
            <a:r>
              <a:rPr lang="en-US" sz="1200" dirty="0" err="1">
                <a:effectLst/>
                <a:latin typeface="Aptos" panose="020B0004020202020204" pitchFamily="34" charset="0"/>
                <a:ea typeface="Times New Roman" panose="02020603050405020304" pitchFamily="18" charset="0"/>
                <a:cs typeface="Times New Roman" panose="02020603050405020304" pitchFamily="18" charset="0"/>
              </a:rPr>
              <a:t>index.php</a:t>
            </a: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37D7554-D10C-4E29-B8E6-BB7111FA614F}" type="slidenum">
              <a:rPr lang="en-US" smtClean="0"/>
              <a:t>8</a:t>
            </a:fld>
            <a:endParaRPr lang="en-US" dirty="0"/>
          </a:p>
        </p:txBody>
      </p:sp>
    </p:spTree>
    <p:extLst>
      <p:ext uri="{BB962C8B-B14F-4D97-AF65-F5344CB8AC3E}">
        <p14:creationId xmlns:p14="http://schemas.microsoft.com/office/powerpoint/2010/main" val="1091867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9</a:t>
            </a:fld>
            <a:endParaRPr lang="en-US" dirty="0"/>
          </a:p>
        </p:txBody>
      </p:sp>
    </p:spTree>
    <p:extLst>
      <p:ext uri="{BB962C8B-B14F-4D97-AF65-F5344CB8AC3E}">
        <p14:creationId xmlns:p14="http://schemas.microsoft.com/office/powerpoint/2010/main" val="2132413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rgbClr val="73000A"/>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5" y="1145895"/>
            <a:ext cx="5523021" cy="1786471"/>
          </a:xfrm>
        </p:spPr>
        <p:txBody>
          <a:bodyPr anchor="t" anchorCtr="0">
            <a:normAutofit/>
          </a:bodyPr>
          <a:lstStyle>
            <a:lvl1pPr>
              <a:defRPr sz="6000" b="1" i="0">
                <a:solidFill>
                  <a:schemeClr val="bg1">
                    <a:lumMod val="95000"/>
                  </a:schemeClr>
                </a:solidFill>
                <a:latin typeface="Arial" panose="020B0604020202020204" pitchFamily="34" charset="0"/>
                <a:cs typeface="Arial" panose="020B0604020202020204" pitchFamily="34" charset="0"/>
              </a:defRPr>
            </a:lvl1pPr>
          </a:lstStyle>
          <a:p>
            <a:r>
              <a:rPr lang="en-US" dirty="0"/>
              <a:t>Click to add title</a:t>
            </a:r>
          </a:p>
        </p:txBody>
      </p:sp>
      <p:pic>
        <p:nvPicPr>
          <p:cNvPr id="9" name="Picture 8">
            <a:extLst>
              <a:ext uri="{FF2B5EF4-FFF2-40B4-BE49-F238E27FC236}">
                <a16:creationId xmlns:a16="http://schemas.microsoft.com/office/drawing/2014/main" id="{099F49BF-3C4C-A3D7-6DCE-EEC29FEF4C1E}"/>
              </a:ext>
            </a:extLst>
          </p:cNvPr>
          <p:cNvPicPr>
            <a:picLocks noChangeAspect="1"/>
          </p:cNvPicPr>
          <p:nvPr userDrawn="1"/>
        </p:nvPicPr>
        <p:blipFill>
          <a:blip r:embed="rId2"/>
          <a:stretch>
            <a:fillRect/>
          </a:stretch>
        </p:blipFill>
        <p:spPr>
          <a:xfrm>
            <a:off x="6400797" y="5610647"/>
            <a:ext cx="5987327" cy="1185491"/>
          </a:xfrm>
          <a:prstGeom prst="rect">
            <a:avLst/>
          </a:prstGeom>
        </p:spPr>
      </p:pic>
    </p:spTree>
    <p:extLst>
      <p:ext uri="{BB962C8B-B14F-4D97-AF65-F5344CB8AC3E}">
        <p14:creationId xmlns:p14="http://schemas.microsoft.com/office/powerpoint/2010/main" val="178455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2 Content ">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4000" b="1" i="0">
                <a:solidFill>
                  <a:srgbClr val="73000A"/>
                </a:solidFill>
                <a:latin typeface="Arial" panose="020B0604020202020204" pitchFamily="34" charset="0"/>
                <a:cs typeface="Arial" panose="020B0604020202020204" pitchFamily="34" charset="0"/>
              </a:defRPr>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68814" y="2057401"/>
            <a:ext cx="4627186" cy="3886200"/>
          </a:xfrm>
        </p:spPr>
        <p:txBody>
          <a:bodyPr lIns="0">
            <a:normAutofit/>
          </a:bodyPr>
          <a:lstStyle>
            <a:lvl1pPr marL="0" indent="0">
              <a:lnSpc>
                <a:spcPct val="100000"/>
              </a:lnSpc>
              <a:spcBef>
                <a:spcPts val="1000"/>
              </a:spcBef>
              <a:spcAft>
                <a:spcPts val="1200"/>
              </a:spcAft>
              <a:buNone/>
              <a:defRPr sz="2000" b="1" i="0">
                <a:solidFill>
                  <a:srgbClr val="73000A"/>
                </a:solidFill>
                <a:latin typeface="Arial" panose="020B0604020202020204" pitchFamily="34" charset="0"/>
                <a:cs typeface="Arial" panose="020B0604020202020204" pitchFamily="34" charset="0"/>
              </a:defRPr>
            </a:lvl1pPr>
            <a:lvl2pPr marL="228600" indent="-228600">
              <a:lnSpc>
                <a:spcPct val="100000"/>
              </a:lnSpc>
              <a:spcBef>
                <a:spcPts val="0"/>
              </a:spcBef>
              <a:spcAft>
                <a:spcPts val="1200"/>
              </a:spcAft>
              <a:buClr>
                <a:srgbClr val="73000A"/>
              </a:buClr>
              <a:buFont typeface="Arial" panose="020B0604020202020204" pitchFamily="34" charset="0"/>
              <a:buChar char="•"/>
              <a:defRPr sz="2000"/>
            </a:lvl2pPr>
            <a:lvl3pPr marL="685800" indent="-228600">
              <a:spcBef>
                <a:spcPts val="1000"/>
              </a:spcBef>
              <a:spcAft>
                <a:spcPts val="1200"/>
              </a:spcAft>
              <a:buClr>
                <a:srgbClr val="73000A"/>
              </a:buClr>
              <a:buFont typeface="Arial" panose="020B0604020202020204" pitchFamily="34" charset="0"/>
              <a:buChar char="•"/>
              <a:defRPr sz="2000"/>
            </a:lvl3pPr>
            <a:lvl4pPr marL="1143000" indent="-228600">
              <a:spcBef>
                <a:spcPts val="1000"/>
              </a:spcBef>
              <a:spcAft>
                <a:spcPts val="1200"/>
              </a:spcAft>
              <a:buClr>
                <a:srgbClr val="73000A"/>
              </a:buClr>
              <a:buFont typeface="Arial" panose="020B0604020202020204" pitchFamily="34" charset="0"/>
              <a:buChar char="•"/>
              <a:defRPr sz="2000"/>
            </a:lvl4pPr>
            <a:lvl5pPr marL="1600200" indent="-228600">
              <a:spcBef>
                <a:spcPts val="1000"/>
              </a:spcBef>
              <a:spcAft>
                <a:spcPts val="1200"/>
              </a:spcAft>
              <a:buClr>
                <a:srgbClr val="73000A"/>
              </a:buClr>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668185" y="2057401"/>
            <a:ext cx="4609399" cy="3886200"/>
          </a:xfrm>
        </p:spPr>
        <p:txBody>
          <a:bodyPr lIns="0">
            <a:normAutofit/>
          </a:bodyPr>
          <a:lstStyle>
            <a:lvl1pPr marL="0" indent="0">
              <a:lnSpc>
                <a:spcPct val="100000"/>
              </a:lnSpc>
              <a:spcBef>
                <a:spcPts val="1000"/>
              </a:spcBef>
              <a:spcAft>
                <a:spcPts val="1200"/>
              </a:spcAft>
              <a:buNone/>
              <a:defRPr sz="2000" b="1" i="0">
                <a:solidFill>
                  <a:srgbClr val="73000A"/>
                </a:solidFill>
                <a:latin typeface="Arial" panose="020B0604020202020204" pitchFamily="34" charset="0"/>
                <a:cs typeface="Arial" panose="020B0604020202020204" pitchFamily="34" charset="0"/>
              </a:defRPr>
            </a:lvl1pPr>
            <a:lvl2pPr marL="228600" indent="-228600">
              <a:lnSpc>
                <a:spcPct val="100000"/>
              </a:lnSpc>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2pPr>
            <a:lvl3pPr marL="685800" indent="-2286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3pPr>
            <a:lvl4pPr marL="1143000" indent="-2286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4pPr>
            <a:lvl5pPr marL="1600200" indent="-2286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F9F071D-3452-8557-FB09-3179EB513E83}"/>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10" name="Rectangle 9">
            <a:extLst>
              <a:ext uri="{FF2B5EF4-FFF2-40B4-BE49-F238E27FC236}">
                <a16:creationId xmlns:a16="http://schemas.microsoft.com/office/drawing/2014/main" id="{F9D2249C-43AF-9158-C08D-1B3C0A0CDB19}"/>
              </a:ext>
            </a:extLst>
          </p:cNvPr>
          <p:cNvSpPr/>
          <p:nvPr userDrawn="1"/>
        </p:nvSpPr>
        <p:spPr>
          <a:xfrm>
            <a:off x="0" y="5943600"/>
            <a:ext cx="914405" cy="914400"/>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380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ntent 3">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dirty="0"/>
              <a:t>Click to add title</a:t>
            </a:r>
          </a:p>
        </p:txBody>
      </p:sp>
      <p:sp>
        <p:nvSpPr>
          <p:cNvPr id="4" name="Content Placeholder 7">
            <a:extLst>
              <a:ext uri="{FF2B5EF4-FFF2-40B4-BE49-F238E27FC236}">
                <a16:creationId xmlns:a16="http://schemas.microsoft.com/office/drawing/2014/main" id="{C355854D-70C0-E6E1-2A0C-284D00A21AEC}"/>
              </a:ext>
            </a:extLst>
          </p:cNvPr>
          <p:cNvSpPr>
            <a:spLocks noGrp="1"/>
          </p:cNvSpPr>
          <p:nvPr>
            <p:ph sz="quarter" idx="12" hasCustomPrompt="1"/>
          </p:nvPr>
        </p:nvSpPr>
        <p:spPr>
          <a:xfrm>
            <a:off x="1468815" y="2057401"/>
            <a:ext cx="3068678" cy="4119463"/>
          </a:xfrm>
        </p:spPr>
        <p:txBody>
          <a:bodyPr lIns="0">
            <a:normAutofit/>
          </a:bodyPr>
          <a:lstStyle>
            <a:lvl1pPr marL="320040" indent="-320040">
              <a:lnSpc>
                <a:spcPct val="100000"/>
              </a:lnSpc>
              <a:spcBef>
                <a:spcPts val="0"/>
              </a:spcBef>
              <a:spcAft>
                <a:spcPts val="1200"/>
              </a:spcAft>
              <a:buClr>
                <a:srgbClr val="73000A"/>
              </a:buClr>
              <a:buFont typeface="+mj-lt"/>
              <a:buAutoNum type="arabicPeriod"/>
              <a:defRPr sz="2000">
                <a:latin typeface="Arial" panose="020B0604020202020204" pitchFamily="34" charset="0"/>
                <a:cs typeface="Arial" panose="020B0604020202020204" pitchFamily="34" charset="0"/>
              </a:defRPr>
            </a:lvl1pPr>
            <a:lvl2pPr marL="457200" indent="-320040">
              <a:lnSpc>
                <a:spcPct val="100000"/>
              </a:lnSpc>
              <a:spcBef>
                <a:spcPts val="1000"/>
              </a:spcBef>
              <a:spcAft>
                <a:spcPts val="1200"/>
              </a:spcAft>
              <a:buClr>
                <a:srgbClr val="73000A"/>
              </a:buClr>
              <a:buFont typeface="+mj-lt"/>
              <a:buAutoNum type="alphaLcPeriod"/>
              <a:defRPr sz="2000">
                <a:latin typeface="Arial" panose="020B0604020202020204" pitchFamily="34" charset="0"/>
                <a:cs typeface="Arial" panose="020B0604020202020204" pitchFamily="34" charset="0"/>
              </a:defRPr>
            </a:lvl2pPr>
            <a:lvl3pPr marL="914400" indent="-320040">
              <a:spcBef>
                <a:spcPts val="1000"/>
              </a:spcBef>
              <a:spcAft>
                <a:spcPts val="1200"/>
              </a:spcAft>
              <a:buClr>
                <a:srgbClr val="73000A"/>
              </a:buClr>
              <a:buFont typeface="+mj-lt"/>
              <a:buAutoNum type="arabicParenR"/>
              <a:defRPr sz="2000">
                <a:latin typeface="Arial" panose="020B0604020202020204" pitchFamily="34" charset="0"/>
                <a:cs typeface="Arial" panose="020B0604020202020204" pitchFamily="34" charset="0"/>
              </a:defRPr>
            </a:lvl3pPr>
            <a:lvl4pPr marL="1371600" indent="-320040">
              <a:spcBef>
                <a:spcPts val="1000"/>
              </a:spcBef>
              <a:spcAft>
                <a:spcPts val="1200"/>
              </a:spcAft>
              <a:buClr>
                <a:srgbClr val="73000A"/>
              </a:buClr>
              <a:buFont typeface="+mj-lt"/>
              <a:buAutoNum type="alphaLcParenR"/>
              <a:defRPr sz="2000">
                <a:latin typeface="Arial" panose="020B0604020202020204" pitchFamily="34" charset="0"/>
                <a:cs typeface="Arial" panose="020B0604020202020204" pitchFamily="34" charset="0"/>
              </a:defRPr>
            </a:lvl4pPr>
            <a:lvl5pPr marL="1828800" indent="-320040">
              <a:spcBef>
                <a:spcPts val="1000"/>
              </a:spcBef>
              <a:spcAft>
                <a:spcPts val="1200"/>
              </a:spcAft>
              <a:buClr>
                <a:srgbClr val="73000A"/>
              </a:buClr>
              <a:buFont typeface="+mj-lt"/>
              <a:buAutoNum type="romanLcPeriod"/>
              <a:defRPr sz="2000">
                <a:latin typeface="Arial" panose="020B0604020202020204" pitchFamily="34" charset="0"/>
                <a:cs typeface="Arial" panose="020B0604020202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5191727" y="2057401"/>
            <a:ext cx="6085857" cy="4119463"/>
          </a:xfrm>
        </p:spPr>
        <p:txBody>
          <a:bodyPr lIns="0">
            <a:normAutofit/>
          </a:bodyPr>
          <a:lstStyle>
            <a:lvl1pPr marL="0" indent="0">
              <a:lnSpc>
                <a:spcPct val="100000"/>
              </a:lnSpc>
              <a:spcBef>
                <a:spcPts val="1000"/>
              </a:spcBef>
              <a:spcAft>
                <a:spcPts val="1200"/>
              </a:spcAft>
              <a:buClr>
                <a:srgbClr val="73000A"/>
              </a:buClr>
              <a:buNone/>
              <a:defRPr sz="2000" b="1" i="0">
                <a:solidFill>
                  <a:srgbClr val="73000A"/>
                </a:solidFill>
                <a:latin typeface="Arial" panose="020B0604020202020204" pitchFamily="34" charset="0"/>
                <a:cs typeface="Arial" panose="020B0604020202020204" pitchFamily="34" charset="0"/>
              </a:defRPr>
            </a:lvl1pPr>
            <a:lvl2pPr marL="228600" indent="-228600">
              <a:lnSpc>
                <a:spcPct val="100000"/>
              </a:lnSpc>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2pPr>
            <a:lvl3pPr marL="685800" indent="-2286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3pPr>
            <a:lvl4pPr marL="1143000" indent="-2286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4pPr>
            <a:lvl5pPr marL="1600200" indent="-2286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59C7B1A-BCB3-EA1F-0940-AC986F3B5C57}"/>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10" name="Rectangle 9">
            <a:extLst>
              <a:ext uri="{FF2B5EF4-FFF2-40B4-BE49-F238E27FC236}">
                <a16:creationId xmlns:a16="http://schemas.microsoft.com/office/drawing/2014/main" id="{7D72B606-F043-4647-DF95-2160913EF07F}"/>
              </a:ext>
            </a:extLst>
          </p:cNvPr>
          <p:cNvSpPr/>
          <p:nvPr userDrawn="1"/>
        </p:nvSpPr>
        <p:spPr>
          <a:xfrm>
            <a:off x="411480" y="5943600"/>
            <a:ext cx="914405" cy="649224"/>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4237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2 Content 3">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dirty="0"/>
              <a:t>Click to add title</a:t>
            </a:r>
          </a:p>
        </p:txBody>
      </p:sp>
      <p:sp>
        <p:nvSpPr>
          <p:cNvPr id="4" name="Content Placeholder 7">
            <a:extLst>
              <a:ext uri="{FF2B5EF4-FFF2-40B4-BE49-F238E27FC236}">
                <a16:creationId xmlns:a16="http://schemas.microsoft.com/office/drawing/2014/main" id="{C355854D-70C0-E6E1-2A0C-284D00A21AEC}"/>
              </a:ext>
            </a:extLst>
          </p:cNvPr>
          <p:cNvSpPr>
            <a:spLocks noGrp="1"/>
          </p:cNvSpPr>
          <p:nvPr>
            <p:ph sz="quarter" idx="12" hasCustomPrompt="1"/>
          </p:nvPr>
        </p:nvSpPr>
        <p:spPr>
          <a:xfrm>
            <a:off x="1468815" y="2057401"/>
            <a:ext cx="3068678" cy="4119463"/>
          </a:xfrm>
        </p:spPr>
        <p:txBody>
          <a:bodyPr lIns="0">
            <a:normAutofit/>
          </a:bodyPr>
          <a:lstStyle>
            <a:lvl1pPr marL="320040" indent="-320040">
              <a:lnSpc>
                <a:spcPct val="100000"/>
              </a:lnSpc>
              <a:spcBef>
                <a:spcPts val="0"/>
              </a:spcBef>
              <a:spcAft>
                <a:spcPts val="1200"/>
              </a:spcAft>
              <a:buClr>
                <a:srgbClr val="73000A"/>
              </a:buClr>
              <a:buFont typeface="+mj-lt"/>
              <a:buAutoNum type="arabicPeriod"/>
              <a:defRPr sz="2000">
                <a:latin typeface="Arial" panose="020B0604020202020204" pitchFamily="34" charset="0"/>
                <a:cs typeface="Arial" panose="020B0604020202020204" pitchFamily="34" charset="0"/>
              </a:defRPr>
            </a:lvl1pPr>
            <a:lvl2pPr marL="457200" indent="-320040">
              <a:lnSpc>
                <a:spcPct val="100000"/>
              </a:lnSpc>
              <a:spcBef>
                <a:spcPts val="1000"/>
              </a:spcBef>
              <a:spcAft>
                <a:spcPts val="1200"/>
              </a:spcAft>
              <a:buClr>
                <a:srgbClr val="73000A"/>
              </a:buClr>
              <a:buFont typeface="+mj-lt"/>
              <a:buAutoNum type="alphaLcPeriod"/>
              <a:defRPr sz="2000">
                <a:latin typeface="Arial" panose="020B0604020202020204" pitchFamily="34" charset="0"/>
                <a:cs typeface="Arial" panose="020B0604020202020204" pitchFamily="34" charset="0"/>
              </a:defRPr>
            </a:lvl2pPr>
            <a:lvl3pPr marL="914400" indent="-320040">
              <a:spcBef>
                <a:spcPts val="1000"/>
              </a:spcBef>
              <a:spcAft>
                <a:spcPts val="1200"/>
              </a:spcAft>
              <a:buClr>
                <a:srgbClr val="73000A"/>
              </a:buClr>
              <a:buFont typeface="+mj-lt"/>
              <a:buAutoNum type="arabicParenR"/>
              <a:defRPr sz="2000">
                <a:latin typeface="Arial" panose="020B0604020202020204" pitchFamily="34" charset="0"/>
                <a:cs typeface="Arial" panose="020B0604020202020204" pitchFamily="34" charset="0"/>
              </a:defRPr>
            </a:lvl3pPr>
            <a:lvl4pPr marL="1371600" indent="-320040">
              <a:spcBef>
                <a:spcPts val="1000"/>
              </a:spcBef>
              <a:spcAft>
                <a:spcPts val="1200"/>
              </a:spcAft>
              <a:buClr>
                <a:srgbClr val="73000A"/>
              </a:buClr>
              <a:buFont typeface="+mj-lt"/>
              <a:buAutoNum type="alphaLcParenR"/>
              <a:defRPr sz="2000">
                <a:latin typeface="Arial" panose="020B0604020202020204" pitchFamily="34" charset="0"/>
                <a:cs typeface="Arial" panose="020B0604020202020204" pitchFamily="34" charset="0"/>
              </a:defRPr>
            </a:lvl4pPr>
            <a:lvl5pPr marL="1828800" indent="-320040">
              <a:spcBef>
                <a:spcPts val="1000"/>
              </a:spcBef>
              <a:spcAft>
                <a:spcPts val="1200"/>
              </a:spcAft>
              <a:buClr>
                <a:srgbClr val="73000A"/>
              </a:buClr>
              <a:buFont typeface="+mj-lt"/>
              <a:buAutoNum type="romanLcPeriod"/>
              <a:defRPr sz="2000">
                <a:latin typeface="Arial" panose="020B0604020202020204" pitchFamily="34" charset="0"/>
                <a:cs typeface="Arial" panose="020B0604020202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5191727" y="2057401"/>
            <a:ext cx="6085857" cy="4119463"/>
          </a:xfrm>
        </p:spPr>
        <p:txBody>
          <a:bodyPr lIns="0">
            <a:normAutofit/>
          </a:bodyPr>
          <a:lstStyle>
            <a:lvl1pPr marL="0" indent="0">
              <a:lnSpc>
                <a:spcPct val="100000"/>
              </a:lnSpc>
              <a:spcBef>
                <a:spcPts val="1000"/>
              </a:spcBef>
              <a:spcAft>
                <a:spcPts val="1200"/>
              </a:spcAft>
              <a:buClr>
                <a:srgbClr val="73000A"/>
              </a:buClr>
              <a:buNone/>
              <a:defRPr sz="2000" b="1" i="0">
                <a:solidFill>
                  <a:srgbClr val="73000A"/>
                </a:solidFill>
                <a:latin typeface="Arial" panose="020B0604020202020204" pitchFamily="34" charset="0"/>
                <a:cs typeface="Arial" panose="020B0604020202020204" pitchFamily="34" charset="0"/>
              </a:defRPr>
            </a:lvl1pPr>
            <a:lvl2pPr marL="228600" indent="-228600">
              <a:lnSpc>
                <a:spcPct val="100000"/>
              </a:lnSpc>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2pPr>
            <a:lvl3pPr marL="685800" indent="-2286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3pPr>
            <a:lvl4pPr marL="1143000" indent="-2286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4pPr>
            <a:lvl5pPr marL="1600200" indent="-2286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59C7B1A-BCB3-EA1F-0940-AC986F3B5C57}"/>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10" name="Rectangle 9">
            <a:extLst>
              <a:ext uri="{FF2B5EF4-FFF2-40B4-BE49-F238E27FC236}">
                <a16:creationId xmlns:a16="http://schemas.microsoft.com/office/drawing/2014/main" id="{7D72B606-F043-4647-DF95-2160913EF07F}"/>
              </a:ext>
            </a:extLst>
          </p:cNvPr>
          <p:cNvSpPr/>
          <p:nvPr userDrawn="1"/>
        </p:nvSpPr>
        <p:spPr>
          <a:xfrm>
            <a:off x="0" y="5943600"/>
            <a:ext cx="914400" cy="914400"/>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235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ictur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dirty="0"/>
              <a:t>Click to add title</a:t>
            </a:r>
          </a:p>
        </p:txBody>
      </p:sp>
      <p:sp>
        <p:nvSpPr>
          <p:cNvPr id="8" name="Picture Placeholder 7">
            <a:extLst>
              <a:ext uri="{FF2B5EF4-FFF2-40B4-BE49-F238E27FC236}">
                <a16:creationId xmlns:a16="http://schemas.microsoft.com/office/drawing/2014/main" id="{357912CB-B8F8-1E65-094F-AD3220E6C79C}"/>
              </a:ext>
            </a:extLst>
          </p:cNvPr>
          <p:cNvSpPr>
            <a:spLocks noGrp="1"/>
          </p:cNvSpPr>
          <p:nvPr>
            <p:ph type="pic" sz="quarter" idx="12"/>
          </p:nvPr>
        </p:nvSpPr>
        <p:spPr>
          <a:xfrm>
            <a:off x="1503363" y="2061969"/>
            <a:ext cx="4592637" cy="4805362"/>
          </a:xfrm>
        </p:spPr>
        <p:txBody>
          <a:bodyPr>
            <a:normAutofit/>
          </a:bodyPr>
          <a:lstStyle>
            <a:lvl1pPr marL="0" indent="0" algn="ctr">
              <a:buNone/>
              <a:defRPr sz="2000"/>
            </a:lvl1pPr>
          </a:lstStyle>
          <a:p>
            <a:r>
              <a:rPr lang="en-US" dirty="0"/>
              <a:t>Click icon to add picture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787262" y="2052736"/>
            <a:ext cx="4490320" cy="4800598"/>
          </a:xfrm>
        </p:spPr>
        <p:txBody>
          <a:bodyPr lIns="0">
            <a:normAutofit/>
          </a:bodyPr>
          <a:lstStyle>
            <a:lvl1pPr marL="0" indent="0">
              <a:lnSpc>
                <a:spcPct val="100000"/>
              </a:lnSpc>
              <a:spcBef>
                <a:spcPts val="1000"/>
              </a:spcBef>
              <a:spcAft>
                <a:spcPts val="1200"/>
              </a:spcAft>
              <a:buNone/>
              <a:defRPr sz="2000" b="1" i="0">
                <a:solidFill>
                  <a:srgbClr val="73000A"/>
                </a:solidFill>
                <a:latin typeface="Arial" panose="020B0604020202020204" pitchFamily="34" charset="0"/>
                <a:cs typeface="Arial" panose="020B0604020202020204" pitchFamily="34" charset="0"/>
              </a:defRPr>
            </a:lvl1pPr>
            <a:lvl2pPr marL="800100" indent="-342900">
              <a:lnSpc>
                <a:spcPct val="100000"/>
              </a:lnSpc>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2pPr>
            <a:lvl3pPr marL="1257300" indent="-3429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3pPr>
            <a:lvl4pPr marL="1714500" indent="-3429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4pPr>
            <a:lvl5pPr marL="2171700" indent="-3429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E1747D5-484F-90C2-456A-4DE0E7FA2D29}"/>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10" name="Rectangle 9">
            <a:extLst>
              <a:ext uri="{FF2B5EF4-FFF2-40B4-BE49-F238E27FC236}">
                <a16:creationId xmlns:a16="http://schemas.microsoft.com/office/drawing/2014/main" id="{70A1FFA6-68C5-D688-B1F0-559D975EC9A3}"/>
              </a:ext>
            </a:extLst>
          </p:cNvPr>
          <p:cNvSpPr/>
          <p:nvPr userDrawn="1"/>
        </p:nvSpPr>
        <p:spPr>
          <a:xfrm>
            <a:off x="411480" y="5943600"/>
            <a:ext cx="914405" cy="649224"/>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6107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Pictur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dirty="0"/>
              <a:t>Click to add title</a:t>
            </a:r>
          </a:p>
        </p:txBody>
      </p:sp>
      <p:sp>
        <p:nvSpPr>
          <p:cNvPr id="8" name="Picture Placeholder 7">
            <a:extLst>
              <a:ext uri="{FF2B5EF4-FFF2-40B4-BE49-F238E27FC236}">
                <a16:creationId xmlns:a16="http://schemas.microsoft.com/office/drawing/2014/main" id="{357912CB-B8F8-1E65-094F-AD3220E6C79C}"/>
              </a:ext>
            </a:extLst>
          </p:cNvPr>
          <p:cNvSpPr>
            <a:spLocks noGrp="1"/>
          </p:cNvSpPr>
          <p:nvPr>
            <p:ph type="pic" sz="quarter" idx="12"/>
          </p:nvPr>
        </p:nvSpPr>
        <p:spPr>
          <a:xfrm>
            <a:off x="1503363" y="2061969"/>
            <a:ext cx="4592637" cy="4805362"/>
          </a:xfrm>
        </p:spPr>
        <p:txBody>
          <a:bodyPr>
            <a:normAutofit/>
          </a:bodyPr>
          <a:lstStyle>
            <a:lvl1pPr marL="0" indent="0" algn="ctr">
              <a:buNone/>
              <a:defRPr sz="2000"/>
            </a:lvl1pPr>
          </a:lstStyle>
          <a:p>
            <a:r>
              <a:rPr lang="en-US" dirty="0"/>
              <a:t>Click icon to add picture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787262" y="2052736"/>
            <a:ext cx="4490320" cy="4800598"/>
          </a:xfrm>
        </p:spPr>
        <p:txBody>
          <a:bodyPr lIns="0">
            <a:normAutofit/>
          </a:bodyPr>
          <a:lstStyle>
            <a:lvl1pPr marL="0" indent="0">
              <a:lnSpc>
                <a:spcPct val="100000"/>
              </a:lnSpc>
              <a:spcBef>
                <a:spcPts val="1000"/>
              </a:spcBef>
              <a:spcAft>
                <a:spcPts val="1200"/>
              </a:spcAft>
              <a:buNone/>
              <a:defRPr sz="2000" b="1" i="0">
                <a:solidFill>
                  <a:srgbClr val="73000A"/>
                </a:solidFill>
                <a:latin typeface="Arial" panose="020B0604020202020204" pitchFamily="34" charset="0"/>
                <a:cs typeface="Arial" panose="020B0604020202020204" pitchFamily="34" charset="0"/>
              </a:defRPr>
            </a:lvl1pPr>
            <a:lvl2pPr marL="800100" indent="-342900">
              <a:lnSpc>
                <a:spcPct val="100000"/>
              </a:lnSpc>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2pPr>
            <a:lvl3pPr marL="1257300" indent="-3429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3pPr>
            <a:lvl4pPr marL="1714500" indent="-3429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4pPr>
            <a:lvl5pPr marL="2171700" indent="-3429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E1747D5-484F-90C2-456A-4DE0E7FA2D29}"/>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10" name="Rectangle 9">
            <a:extLst>
              <a:ext uri="{FF2B5EF4-FFF2-40B4-BE49-F238E27FC236}">
                <a16:creationId xmlns:a16="http://schemas.microsoft.com/office/drawing/2014/main" id="{70A1FFA6-68C5-D688-B1F0-559D975EC9A3}"/>
              </a:ext>
            </a:extLst>
          </p:cNvPr>
          <p:cNvSpPr/>
          <p:nvPr userDrawn="1"/>
        </p:nvSpPr>
        <p:spPr>
          <a:xfrm>
            <a:off x="0" y="5943600"/>
            <a:ext cx="914405" cy="914400"/>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206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dirty="0"/>
              <a:t>Click to add title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1468814" y="2057400"/>
            <a:ext cx="3369403" cy="3867538"/>
          </a:xfrm>
        </p:spPr>
        <p:txBody>
          <a:bodyPr lIns="0">
            <a:normAutofit/>
          </a:bodyPr>
          <a:lstStyle>
            <a:lvl1pPr marL="0" indent="0">
              <a:lnSpc>
                <a:spcPct val="100000"/>
              </a:lnSpc>
              <a:spcBef>
                <a:spcPts val="0"/>
              </a:spcBef>
              <a:spcAft>
                <a:spcPts val="1200"/>
              </a:spcAft>
              <a:buNone/>
              <a:defRPr sz="2000" b="1" i="0">
                <a:solidFill>
                  <a:srgbClr val="73000A"/>
                </a:solidFill>
                <a:latin typeface="Arial" panose="020B0604020202020204" pitchFamily="34" charset="0"/>
                <a:cs typeface="Arial" panose="020B0604020202020204" pitchFamily="34" charset="0"/>
              </a:defRPr>
            </a:lvl1pPr>
            <a:lvl2pPr marL="800100" indent="-342900">
              <a:lnSpc>
                <a:spcPct val="100000"/>
              </a:lnSpc>
              <a:spcBef>
                <a:spcPts val="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2pPr>
            <a:lvl3pPr marL="1257300" indent="-342900">
              <a:spcBef>
                <a:spcPts val="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3pPr>
            <a:lvl4pPr marL="1714500" indent="-342900">
              <a:spcBef>
                <a:spcPts val="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4pPr>
            <a:lvl5pPr marL="2171700" indent="-342900">
              <a:spcBef>
                <a:spcPts val="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able Placeholder 13">
            <a:extLst>
              <a:ext uri="{FF2B5EF4-FFF2-40B4-BE49-F238E27FC236}">
                <a16:creationId xmlns:a16="http://schemas.microsoft.com/office/drawing/2014/main" id="{EA708189-1532-1BDD-104F-4D8556146CEE}"/>
              </a:ext>
            </a:extLst>
          </p:cNvPr>
          <p:cNvSpPr>
            <a:spLocks noGrp="1"/>
          </p:cNvSpPr>
          <p:nvPr>
            <p:ph type="tbl" sz="quarter" idx="12"/>
          </p:nvPr>
        </p:nvSpPr>
        <p:spPr>
          <a:xfrm>
            <a:off x="5097463" y="2051976"/>
            <a:ext cx="6180137" cy="3867538"/>
          </a:xfrm>
        </p:spPr>
        <p:txBody>
          <a:bodyPr>
            <a:normAutofit/>
          </a:bodyPr>
          <a:lstStyle>
            <a:lvl1pPr>
              <a:defRPr sz="2000"/>
            </a:lvl1pPr>
          </a:lstStyle>
          <a:p>
            <a:r>
              <a:rPr lang="en-US" dirty="0"/>
              <a:t>Click icon to add table</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0F096F1-B486-3F6D-1966-523C4C28F2FF}"/>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9" name="Rectangle 8">
            <a:extLst>
              <a:ext uri="{FF2B5EF4-FFF2-40B4-BE49-F238E27FC236}">
                <a16:creationId xmlns:a16="http://schemas.microsoft.com/office/drawing/2014/main" id="{DEEC0CB5-7C31-BCCA-B76B-A22C2787A162}"/>
              </a:ext>
            </a:extLst>
          </p:cNvPr>
          <p:cNvSpPr/>
          <p:nvPr userDrawn="1"/>
        </p:nvSpPr>
        <p:spPr>
          <a:xfrm>
            <a:off x="411480" y="5943600"/>
            <a:ext cx="914405" cy="649224"/>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299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Content and Table">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dirty="0"/>
              <a:t>Click to add title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1468814" y="2057400"/>
            <a:ext cx="3369403" cy="3867538"/>
          </a:xfrm>
        </p:spPr>
        <p:txBody>
          <a:bodyPr lIns="0">
            <a:normAutofit/>
          </a:bodyPr>
          <a:lstStyle>
            <a:lvl1pPr marL="0" indent="0">
              <a:lnSpc>
                <a:spcPct val="100000"/>
              </a:lnSpc>
              <a:spcBef>
                <a:spcPts val="0"/>
              </a:spcBef>
              <a:spcAft>
                <a:spcPts val="1200"/>
              </a:spcAft>
              <a:buNone/>
              <a:defRPr sz="2000" b="1" i="0">
                <a:solidFill>
                  <a:srgbClr val="73000A"/>
                </a:solidFill>
                <a:latin typeface="Arial" panose="020B0604020202020204" pitchFamily="34" charset="0"/>
                <a:cs typeface="Arial" panose="020B0604020202020204" pitchFamily="34" charset="0"/>
              </a:defRPr>
            </a:lvl1pPr>
            <a:lvl2pPr marL="800100" indent="-342900">
              <a:lnSpc>
                <a:spcPct val="100000"/>
              </a:lnSpc>
              <a:spcBef>
                <a:spcPts val="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2pPr>
            <a:lvl3pPr marL="1257300" indent="-342900">
              <a:spcBef>
                <a:spcPts val="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3pPr>
            <a:lvl4pPr marL="1714500" indent="-342900">
              <a:spcBef>
                <a:spcPts val="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4pPr>
            <a:lvl5pPr marL="2171700" indent="-342900">
              <a:spcBef>
                <a:spcPts val="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able Placeholder 13">
            <a:extLst>
              <a:ext uri="{FF2B5EF4-FFF2-40B4-BE49-F238E27FC236}">
                <a16:creationId xmlns:a16="http://schemas.microsoft.com/office/drawing/2014/main" id="{EA708189-1532-1BDD-104F-4D8556146CEE}"/>
              </a:ext>
            </a:extLst>
          </p:cNvPr>
          <p:cNvSpPr>
            <a:spLocks noGrp="1"/>
          </p:cNvSpPr>
          <p:nvPr>
            <p:ph type="tbl" sz="quarter" idx="12"/>
          </p:nvPr>
        </p:nvSpPr>
        <p:spPr>
          <a:xfrm>
            <a:off x="5097463" y="2051976"/>
            <a:ext cx="6180137" cy="3867538"/>
          </a:xfrm>
        </p:spPr>
        <p:txBody>
          <a:bodyPr>
            <a:normAutofit/>
          </a:bodyPr>
          <a:lstStyle>
            <a:lvl1pPr>
              <a:defRPr sz="2000"/>
            </a:lvl1pPr>
          </a:lstStyle>
          <a:p>
            <a:r>
              <a:rPr lang="en-US" dirty="0"/>
              <a:t>Click icon to add table</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0F096F1-B486-3F6D-1966-523C4C28F2FF}"/>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9" name="Rectangle 8">
            <a:extLst>
              <a:ext uri="{FF2B5EF4-FFF2-40B4-BE49-F238E27FC236}">
                <a16:creationId xmlns:a16="http://schemas.microsoft.com/office/drawing/2014/main" id="{DEEC0CB5-7C31-BCCA-B76B-A22C2787A162}"/>
              </a:ext>
            </a:extLst>
          </p:cNvPr>
          <p:cNvSpPr/>
          <p:nvPr userDrawn="1"/>
        </p:nvSpPr>
        <p:spPr>
          <a:xfrm>
            <a:off x="0" y="5943600"/>
            <a:ext cx="914405" cy="914400"/>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4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ntent 2">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dirty="0"/>
              <a:t>Click to add title</a:t>
            </a:r>
          </a:p>
        </p:txBody>
      </p:sp>
      <p:sp>
        <p:nvSpPr>
          <p:cNvPr id="8" name="Content Placeholder 7">
            <a:extLst>
              <a:ext uri="{FF2B5EF4-FFF2-40B4-BE49-F238E27FC236}">
                <a16:creationId xmlns:a16="http://schemas.microsoft.com/office/drawing/2014/main" id="{8B0AB10A-3CAB-D4C0-3CB1-401461802BD3}"/>
              </a:ext>
            </a:extLst>
          </p:cNvPr>
          <p:cNvSpPr>
            <a:spLocks noGrp="1"/>
          </p:cNvSpPr>
          <p:nvPr>
            <p:ph sz="quarter" idx="10" hasCustomPrompt="1"/>
          </p:nvPr>
        </p:nvSpPr>
        <p:spPr>
          <a:xfrm>
            <a:off x="1468814" y="2066731"/>
            <a:ext cx="6452876" cy="3867538"/>
          </a:xfrm>
        </p:spPr>
        <p:txBody>
          <a:bodyPr lIns="0">
            <a:normAutofit/>
          </a:bodyPr>
          <a:lstStyle>
            <a:lvl1pPr>
              <a:lnSpc>
                <a:spcPct val="100000"/>
              </a:lnSpc>
              <a:spcAft>
                <a:spcPts val="600"/>
              </a:spcAft>
              <a:buClr>
                <a:srgbClr val="73000A"/>
              </a:buClr>
              <a:defRPr sz="2000">
                <a:latin typeface="Arial" panose="020B0604020202020204" pitchFamily="34" charset="0"/>
                <a:cs typeface="Arial" panose="020B0604020202020204" pitchFamily="34" charset="0"/>
              </a:defRPr>
            </a:lvl1pPr>
            <a:lvl2pPr>
              <a:lnSpc>
                <a:spcPct val="100000"/>
              </a:lnSpc>
              <a:spcAft>
                <a:spcPts val="600"/>
              </a:spcAft>
              <a:buClr>
                <a:srgbClr val="73000A"/>
              </a:buClr>
              <a:defRPr sz="2000">
                <a:latin typeface="Arial" panose="020B0604020202020204" pitchFamily="34" charset="0"/>
                <a:cs typeface="Arial" panose="020B0604020202020204" pitchFamily="34" charset="0"/>
              </a:defRPr>
            </a:lvl2pPr>
            <a:lvl3pPr>
              <a:lnSpc>
                <a:spcPct val="100000"/>
              </a:lnSpc>
              <a:spcBef>
                <a:spcPts val="1000"/>
              </a:spcBef>
              <a:spcAft>
                <a:spcPts val="600"/>
              </a:spcAft>
              <a:buClr>
                <a:srgbClr val="73000A"/>
              </a:buClr>
              <a:defRPr sz="2000">
                <a:latin typeface="Arial" panose="020B0604020202020204" pitchFamily="34" charset="0"/>
                <a:cs typeface="Arial" panose="020B0604020202020204" pitchFamily="34" charset="0"/>
              </a:defRPr>
            </a:lvl3pPr>
            <a:lvl4pPr>
              <a:lnSpc>
                <a:spcPct val="100000"/>
              </a:lnSpc>
              <a:spcAft>
                <a:spcPts val="1200"/>
              </a:spcAft>
              <a:buClr>
                <a:srgbClr val="73000A"/>
              </a:buClr>
              <a:defRPr sz="2000">
                <a:latin typeface="Arial" panose="020B0604020202020204" pitchFamily="34" charset="0"/>
                <a:cs typeface="Arial" panose="020B0604020202020204" pitchFamily="34" charset="0"/>
              </a:defRPr>
            </a:lvl4pPr>
            <a:lvl5pPr>
              <a:buClr>
                <a:srgbClr val="73000A"/>
              </a:buClr>
              <a:defRPr sz="2000">
                <a:latin typeface="Arial" panose="020B0604020202020204" pitchFamily="34" charset="0"/>
                <a:cs typeface="Arial" panose="020B0604020202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7">
            <a:extLst>
              <a:ext uri="{FF2B5EF4-FFF2-40B4-BE49-F238E27FC236}">
                <a16:creationId xmlns:a16="http://schemas.microsoft.com/office/drawing/2014/main" id="{7DBA8ADB-B20F-8404-46AB-AF67E25C7C75}"/>
              </a:ext>
            </a:extLst>
          </p:cNvPr>
          <p:cNvSpPr>
            <a:spLocks noGrp="1"/>
          </p:cNvSpPr>
          <p:nvPr>
            <p:ph sz="quarter" idx="11" hasCustomPrompt="1"/>
          </p:nvPr>
        </p:nvSpPr>
        <p:spPr>
          <a:xfrm>
            <a:off x="8169196" y="2066731"/>
            <a:ext cx="3108391" cy="3867538"/>
          </a:xfrm>
        </p:spPr>
        <p:txBody>
          <a:bodyPr lIns="0">
            <a:normAutofit/>
          </a:bodyPr>
          <a:lstStyle>
            <a:lvl1pPr marL="0" indent="0">
              <a:lnSpc>
                <a:spcPct val="100000"/>
              </a:lnSpc>
              <a:spcAft>
                <a:spcPts val="600"/>
              </a:spcAft>
              <a:buNone/>
              <a:defRPr sz="2000" b="1" i="0">
                <a:solidFill>
                  <a:srgbClr val="73000A"/>
                </a:solidFill>
                <a:latin typeface="Arial" panose="020B0604020202020204" pitchFamily="34" charset="0"/>
                <a:cs typeface="Arial" panose="020B0604020202020204" pitchFamily="34" charset="0"/>
              </a:defRPr>
            </a:lvl1pPr>
            <a:lvl2pPr marL="800100" indent="-342900">
              <a:lnSpc>
                <a:spcPct val="100000"/>
              </a:lnSpc>
              <a:spcAft>
                <a:spcPts val="600"/>
              </a:spcAft>
              <a:buFont typeface="Arial" panose="020B0604020202020204" pitchFamily="34" charset="0"/>
              <a:buChar char="•"/>
              <a:defRPr sz="2000">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2000">
                <a:latin typeface="Arial" panose="020B0604020202020204" pitchFamily="34" charset="0"/>
                <a:cs typeface="Arial" panose="020B0604020202020204" pitchFamily="34" charset="0"/>
              </a:defRPr>
            </a:lvl3pPr>
            <a:lvl4pPr marL="1714500" indent="-342900">
              <a:buFont typeface="Arial" panose="020B0604020202020204" pitchFamily="34" charset="0"/>
              <a:buChar char="•"/>
              <a:defRPr sz="2000">
                <a:latin typeface="Arial" panose="020B0604020202020204" pitchFamily="34" charset="0"/>
                <a:cs typeface="Arial" panose="020B0604020202020204" pitchFamily="34" charset="0"/>
              </a:defRPr>
            </a:lvl4pPr>
            <a:lvl5pPr marL="2171700" indent="-342900">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44E7E8FB-EBEA-CBEA-978F-6EAB91C617FA}"/>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10" name="Rectangle 9">
            <a:extLst>
              <a:ext uri="{FF2B5EF4-FFF2-40B4-BE49-F238E27FC236}">
                <a16:creationId xmlns:a16="http://schemas.microsoft.com/office/drawing/2014/main" id="{7695C9A1-8CDF-2306-B76A-70720C92A40B}"/>
              </a:ext>
            </a:extLst>
          </p:cNvPr>
          <p:cNvSpPr/>
          <p:nvPr userDrawn="1"/>
        </p:nvSpPr>
        <p:spPr>
          <a:xfrm>
            <a:off x="411480" y="5943600"/>
            <a:ext cx="914405" cy="649224"/>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2814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2 Content 2">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dirty="0"/>
              <a:t>Click to add title</a:t>
            </a:r>
          </a:p>
        </p:txBody>
      </p:sp>
      <p:sp>
        <p:nvSpPr>
          <p:cNvPr id="8" name="Content Placeholder 7">
            <a:extLst>
              <a:ext uri="{FF2B5EF4-FFF2-40B4-BE49-F238E27FC236}">
                <a16:creationId xmlns:a16="http://schemas.microsoft.com/office/drawing/2014/main" id="{8B0AB10A-3CAB-D4C0-3CB1-401461802BD3}"/>
              </a:ext>
            </a:extLst>
          </p:cNvPr>
          <p:cNvSpPr>
            <a:spLocks noGrp="1"/>
          </p:cNvSpPr>
          <p:nvPr>
            <p:ph sz="quarter" idx="10" hasCustomPrompt="1"/>
          </p:nvPr>
        </p:nvSpPr>
        <p:spPr>
          <a:xfrm>
            <a:off x="1468814" y="2066731"/>
            <a:ext cx="6452876" cy="3867538"/>
          </a:xfrm>
        </p:spPr>
        <p:txBody>
          <a:bodyPr lIns="0">
            <a:normAutofit/>
          </a:bodyPr>
          <a:lstStyle>
            <a:lvl1pPr>
              <a:lnSpc>
                <a:spcPct val="100000"/>
              </a:lnSpc>
              <a:spcAft>
                <a:spcPts val="600"/>
              </a:spcAft>
              <a:buClr>
                <a:srgbClr val="73000A"/>
              </a:buClr>
              <a:defRPr sz="2000">
                <a:latin typeface="Arial" panose="020B0604020202020204" pitchFamily="34" charset="0"/>
                <a:cs typeface="Arial" panose="020B0604020202020204" pitchFamily="34" charset="0"/>
              </a:defRPr>
            </a:lvl1pPr>
            <a:lvl2pPr>
              <a:lnSpc>
                <a:spcPct val="100000"/>
              </a:lnSpc>
              <a:spcAft>
                <a:spcPts val="600"/>
              </a:spcAft>
              <a:buClr>
                <a:srgbClr val="73000A"/>
              </a:buClr>
              <a:defRPr sz="2000">
                <a:latin typeface="Arial" panose="020B0604020202020204" pitchFamily="34" charset="0"/>
                <a:cs typeface="Arial" panose="020B0604020202020204" pitchFamily="34" charset="0"/>
              </a:defRPr>
            </a:lvl2pPr>
            <a:lvl3pPr>
              <a:lnSpc>
                <a:spcPct val="100000"/>
              </a:lnSpc>
              <a:spcBef>
                <a:spcPts val="1000"/>
              </a:spcBef>
              <a:spcAft>
                <a:spcPts val="600"/>
              </a:spcAft>
              <a:buClr>
                <a:srgbClr val="73000A"/>
              </a:buClr>
              <a:defRPr sz="2000">
                <a:latin typeface="Arial" panose="020B0604020202020204" pitchFamily="34" charset="0"/>
                <a:cs typeface="Arial" panose="020B0604020202020204" pitchFamily="34" charset="0"/>
              </a:defRPr>
            </a:lvl3pPr>
            <a:lvl4pPr>
              <a:lnSpc>
                <a:spcPct val="100000"/>
              </a:lnSpc>
              <a:spcAft>
                <a:spcPts val="1200"/>
              </a:spcAft>
              <a:buClr>
                <a:srgbClr val="73000A"/>
              </a:buClr>
              <a:defRPr sz="2000">
                <a:latin typeface="Arial" panose="020B0604020202020204" pitchFamily="34" charset="0"/>
                <a:cs typeface="Arial" panose="020B0604020202020204" pitchFamily="34" charset="0"/>
              </a:defRPr>
            </a:lvl4pPr>
            <a:lvl5pPr>
              <a:buClr>
                <a:srgbClr val="73000A"/>
              </a:buClr>
              <a:defRPr sz="2000">
                <a:latin typeface="Arial" panose="020B0604020202020204" pitchFamily="34" charset="0"/>
                <a:cs typeface="Arial" panose="020B0604020202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7">
            <a:extLst>
              <a:ext uri="{FF2B5EF4-FFF2-40B4-BE49-F238E27FC236}">
                <a16:creationId xmlns:a16="http://schemas.microsoft.com/office/drawing/2014/main" id="{7DBA8ADB-B20F-8404-46AB-AF67E25C7C75}"/>
              </a:ext>
            </a:extLst>
          </p:cNvPr>
          <p:cNvSpPr>
            <a:spLocks noGrp="1"/>
          </p:cNvSpPr>
          <p:nvPr>
            <p:ph sz="quarter" idx="11" hasCustomPrompt="1"/>
          </p:nvPr>
        </p:nvSpPr>
        <p:spPr>
          <a:xfrm>
            <a:off x="8169196" y="2066731"/>
            <a:ext cx="3108391" cy="3867538"/>
          </a:xfrm>
        </p:spPr>
        <p:txBody>
          <a:bodyPr lIns="0">
            <a:normAutofit/>
          </a:bodyPr>
          <a:lstStyle>
            <a:lvl1pPr marL="0" indent="0">
              <a:lnSpc>
                <a:spcPct val="100000"/>
              </a:lnSpc>
              <a:spcAft>
                <a:spcPts val="600"/>
              </a:spcAft>
              <a:buNone/>
              <a:defRPr sz="2000" b="1" i="0">
                <a:solidFill>
                  <a:srgbClr val="73000A"/>
                </a:solidFill>
                <a:latin typeface="Arial" panose="020B0604020202020204" pitchFamily="34" charset="0"/>
                <a:cs typeface="Arial" panose="020B0604020202020204" pitchFamily="34" charset="0"/>
              </a:defRPr>
            </a:lvl1pPr>
            <a:lvl2pPr marL="800100" indent="-342900">
              <a:lnSpc>
                <a:spcPct val="100000"/>
              </a:lnSpc>
              <a:spcAft>
                <a:spcPts val="600"/>
              </a:spcAft>
              <a:buFont typeface="Arial" panose="020B0604020202020204" pitchFamily="34" charset="0"/>
              <a:buChar char="•"/>
              <a:defRPr sz="2000">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2000">
                <a:latin typeface="Arial" panose="020B0604020202020204" pitchFamily="34" charset="0"/>
                <a:cs typeface="Arial" panose="020B0604020202020204" pitchFamily="34" charset="0"/>
              </a:defRPr>
            </a:lvl3pPr>
            <a:lvl4pPr marL="1714500" indent="-342900">
              <a:buFont typeface="Arial" panose="020B0604020202020204" pitchFamily="34" charset="0"/>
              <a:buChar char="•"/>
              <a:defRPr sz="2000">
                <a:latin typeface="Arial" panose="020B0604020202020204" pitchFamily="34" charset="0"/>
                <a:cs typeface="Arial" panose="020B0604020202020204" pitchFamily="34" charset="0"/>
              </a:defRPr>
            </a:lvl4pPr>
            <a:lvl5pPr marL="2171700" indent="-342900">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44E7E8FB-EBEA-CBEA-978F-6EAB91C617FA}"/>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10" name="Rectangle 9">
            <a:extLst>
              <a:ext uri="{FF2B5EF4-FFF2-40B4-BE49-F238E27FC236}">
                <a16:creationId xmlns:a16="http://schemas.microsoft.com/office/drawing/2014/main" id="{7695C9A1-8CDF-2306-B76A-70720C92A40B}"/>
              </a:ext>
            </a:extLst>
          </p:cNvPr>
          <p:cNvSpPr/>
          <p:nvPr userDrawn="1"/>
        </p:nvSpPr>
        <p:spPr>
          <a:xfrm>
            <a:off x="0" y="5943600"/>
            <a:ext cx="914405" cy="914400"/>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4827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able">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dirty="0"/>
              <a:t>Click to add title</a:t>
            </a:r>
          </a:p>
        </p:txBody>
      </p:sp>
      <p:sp>
        <p:nvSpPr>
          <p:cNvPr id="9" name="Table Placeholder 8">
            <a:extLst>
              <a:ext uri="{FF2B5EF4-FFF2-40B4-BE49-F238E27FC236}">
                <a16:creationId xmlns:a16="http://schemas.microsoft.com/office/drawing/2014/main" id="{CB43608F-0A38-CF4A-4B3B-F1212E786FDE}"/>
              </a:ext>
            </a:extLst>
          </p:cNvPr>
          <p:cNvSpPr>
            <a:spLocks noGrp="1"/>
          </p:cNvSpPr>
          <p:nvPr>
            <p:ph type="tbl" sz="quarter" idx="10"/>
          </p:nvPr>
        </p:nvSpPr>
        <p:spPr>
          <a:xfrm>
            <a:off x="1487488" y="2057400"/>
            <a:ext cx="9790112" cy="3886200"/>
          </a:xfrm>
        </p:spPr>
        <p:txBody>
          <a:bodyPr>
            <a:normAutofit/>
          </a:bodyPr>
          <a:lstStyle>
            <a:lvl1pPr>
              <a:defRPr sz="2400"/>
            </a:lvl1pPr>
          </a:lstStyle>
          <a:p>
            <a:r>
              <a:rPr lang="en-US" dirty="0"/>
              <a:t>Click icon to add table</a:t>
            </a:r>
          </a:p>
        </p:txBody>
      </p:sp>
      <p:pic>
        <p:nvPicPr>
          <p:cNvPr id="3" name="Picture 2">
            <a:extLst>
              <a:ext uri="{FF2B5EF4-FFF2-40B4-BE49-F238E27FC236}">
                <a16:creationId xmlns:a16="http://schemas.microsoft.com/office/drawing/2014/main" id="{6EECC1AF-A9C7-8BB3-2D3D-00CAD98CD1C6}"/>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10" name="Rectangle 9">
            <a:extLst>
              <a:ext uri="{FF2B5EF4-FFF2-40B4-BE49-F238E27FC236}">
                <a16:creationId xmlns:a16="http://schemas.microsoft.com/office/drawing/2014/main" id="{3B22C4E3-49CB-C192-CF8C-C747AC6811AE}"/>
              </a:ext>
            </a:extLst>
          </p:cNvPr>
          <p:cNvSpPr/>
          <p:nvPr userDrawn="1"/>
        </p:nvSpPr>
        <p:spPr>
          <a:xfrm>
            <a:off x="411480" y="5943600"/>
            <a:ext cx="914405" cy="649224"/>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1357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5" y="503852"/>
            <a:ext cx="9150675" cy="1427585"/>
          </a:xfrm>
        </p:spPr>
        <p:txBody>
          <a:bodyPr lIns="0">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50153" y="2108722"/>
            <a:ext cx="8552264" cy="3736493"/>
          </a:xfrm>
        </p:spPr>
        <p:txBody>
          <a:bodyPr lIns="0" tIns="0" rIns="0" bIns="0">
            <a:normAutofit/>
          </a:bodyPr>
          <a:lstStyle>
            <a:lvl1pPr marL="228600" indent="-228600">
              <a:lnSpc>
                <a:spcPct val="100000"/>
              </a:lnSpc>
              <a:spcBef>
                <a:spcPts val="0"/>
              </a:spcBef>
              <a:spcAft>
                <a:spcPts val="1200"/>
              </a:spcAft>
              <a:buClr>
                <a:srgbClr val="73000A"/>
              </a:buClr>
              <a:buFont typeface="Arial" panose="020B0604020202020204" pitchFamily="34" charset="0"/>
              <a:buChar char="•"/>
              <a:defRPr sz="2800">
                <a:latin typeface="Arial" panose="020B0604020202020204" pitchFamily="34" charset="0"/>
                <a:cs typeface="Arial" panose="020B0604020202020204" pitchFamily="34" charset="0"/>
              </a:defRPr>
            </a:lvl1pPr>
            <a:lvl2pPr marL="685800" indent="-228600">
              <a:lnSpc>
                <a:spcPct val="100000"/>
              </a:lnSpc>
              <a:spcBef>
                <a:spcPts val="0"/>
              </a:spcBef>
              <a:spcAft>
                <a:spcPts val="1200"/>
              </a:spcAft>
              <a:buClr>
                <a:srgbClr val="73000A"/>
              </a:buClr>
              <a:buFont typeface="Arial" panose="020B0604020202020204" pitchFamily="34" charset="0"/>
              <a:buChar char="•"/>
              <a:defRPr sz="2800">
                <a:latin typeface="Arial" panose="020B0604020202020204" pitchFamily="34" charset="0"/>
                <a:cs typeface="Arial" panose="020B0604020202020204" pitchFamily="34" charset="0"/>
              </a:defRPr>
            </a:lvl2pPr>
            <a:lvl3pPr marL="1143000" indent="-228600">
              <a:spcBef>
                <a:spcPts val="0"/>
              </a:spcBef>
              <a:spcAft>
                <a:spcPts val="1200"/>
              </a:spcAft>
              <a:buClr>
                <a:srgbClr val="73000A"/>
              </a:buClr>
              <a:buFont typeface="Arial" panose="020B0604020202020204" pitchFamily="34" charset="0"/>
              <a:buChar char="•"/>
              <a:defRPr sz="2800">
                <a:latin typeface="Arial" panose="020B0604020202020204" pitchFamily="34" charset="0"/>
                <a:cs typeface="Arial" panose="020B0604020202020204" pitchFamily="34" charset="0"/>
              </a:defRPr>
            </a:lvl3pPr>
            <a:lvl4pPr marL="1600200" indent="-228600">
              <a:spcBef>
                <a:spcPts val="0"/>
              </a:spcBef>
              <a:spcAft>
                <a:spcPts val="1200"/>
              </a:spcAft>
              <a:buClr>
                <a:srgbClr val="73000A"/>
              </a:buClr>
              <a:buFont typeface="Arial" panose="020B0604020202020204" pitchFamily="34" charset="0"/>
              <a:buChar char="•"/>
              <a:defRPr sz="2800">
                <a:latin typeface="Arial" panose="020B0604020202020204" pitchFamily="34" charset="0"/>
                <a:cs typeface="Arial" panose="020B0604020202020204" pitchFamily="34" charset="0"/>
              </a:defRPr>
            </a:lvl4pPr>
            <a:lvl5pPr marL="2057400" indent="-228600">
              <a:spcBef>
                <a:spcPts val="0"/>
              </a:spcBef>
              <a:spcAft>
                <a:spcPts val="1200"/>
              </a:spcAft>
              <a:buClr>
                <a:srgbClr val="73000A"/>
              </a:buClr>
              <a:buFont typeface="Arial" panose="020B0604020202020204" pitchFamily="34" charset="0"/>
              <a:buChar char="•"/>
              <a:defRPr sz="2800">
                <a:latin typeface="Arial" panose="020B0604020202020204" pitchFamily="34" charset="0"/>
                <a:cs typeface="Arial" panose="020B0604020202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08B22251-B36F-4556-B49B-206A43EE2D36}"/>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14" name="Rectangle 13">
            <a:extLst>
              <a:ext uri="{FF2B5EF4-FFF2-40B4-BE49-F238E27FC236}">
                <a16:creationId xmlns:a16="http://schemas.microsoft.com/office/drawing/2014/main" id="{FE43612B-B7BD-B492-A341-DDFB4F20B569}"/>
              </a:ext>
            </a:extLst>
          </p:cNvPr>
          <p:cNvSpPr/>
          <p:nvPr userDrawn="1"/>
        </p:nvSpPr>
        <p:spPr>
          <a:xfrm>
            <a:off x="411480" y="5943599"/>
            <a:ext cx="914400" cy="649224"/>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3596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Table">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dirty="0"/>
              <a:t>Click to add title</a:t>
            </a:r>
          </a:p>
        </p:txBody>
      </p:sp>
      <p:sp>
        <p:nvSpPr>
          <p:cNvPr id="9" name="Table Placeholder 8">
            <a:extLst>
              <a:ext uri="{FF2B5EF4-FFF2-40B4-BE49-F238E27FC236}">
                <a16:creationId xmlns:a16="http://schemas.microsoft.com/office/drawing/2014/main" id="{CB43608F-0A38-CF4A-4B3B-F1212E786FDE}"/>
              </a:ext>
            </a:extLst>
          </p:cNvPr>
          <p:cNvSpPr>
            <a:spLocks noGrp="1"/>
          </p:cNvSpPr>
          <p:nvPr>
            <p:ph type="tbl" sz="quarter" idx="10"/>
          </p:nvPr>
        </p:nvSpPr>
        <p:spPr>
          <a:xfrm>
            <a:off x="1487488" y="2057400"/>
            <a:ext cx="9790112" cy="3886200"/>
          </a:xfrm>
        </p:spPr>
        <p:txBody>
          <a:bodyPr>
            <a:normAutofit/>
          </a:bodyPr>
          <a:lstStyle>
            <a:lvl1pPr>
              <a:defRPr sz="2400"/>
            </a:lvl1pPr>
          </a:lstStyle>
          <a:p>
            <a:r>
              <a:rPr lang="en-US" dirty="0"/>
              <a:t>Click icon to add table</a:t>
            </a:r>
          </a:p>
        </p:txBody>
      </p:sp>
      <p:pic>
        <p:nvPicPr>
          <p:cNvPr id="3" name="Picture 2">
            <a:extLst>
              <a:ext uri="{FF2B5EF4-FFF2-40B4-BE49-F238E27FC236}">
                <a16:creationId xmlns:a16="http://schemas.microsoft.com/office/drawing/2014/main" id="{6EECC1AF-A9C7-8BB3-2D3D-00CAD98CD1C6}"/>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10" name="Rectangle 9">
            <a:extLst>
              <a:ext uri="{FF2B5EF4-FFF2-40B4-BE49-F238E27FC236}">
                <a16:creationId xmlns:a16="http://schemas.microsoft.com/office/drawing/2014/main" id="{3B22C4E3-49CB-C192-CF8C-C747AC6811AE}"/>
              </a:ext>
            </a:extLst>
          </p:cNvPr>
          <p:cNvSpPr/>
          <p:nvPr userDrawn="1"/>
        </p:nvSpPr>
        <p:spPr>
          <a:xfrm>
            <a:off x="0" y="5943600"/>
            <a:ext cx="914405" cy="914400"/>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5329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rgbClr val="73000A"/>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4" y="690511"/>
            <a:ext cx="4964671" cy="5253089"/>
          </a:xfrm>
        </p:spPr>
        <p:txBody>
          <a:bodyPr anchor="b">
            <a:normAutofit/>
          </a:bodyPr>
          <a:lstStyle>
            <a:lvl1pPr>
              <a:defRPr sz="6000" b="1" i="0">
                <a:solidFill>
                  <a:schemeClr val="bg1">
                    <a:lumMod val="95000"/>
                  </a:schemeClr>
                </a:solidFill>
                <a:latin typeface="Arial" panose="020B0604020202020204" pitchFamily="34" charset="0"/>
                <a:cs typeface="Arial" panose="020B0604020202020204" pitchFamily="34" charset="0"/>
              </a:defRPr>
            </a:lvl1pPr>
          </a:lstStyle>
          <a:p>
            <a:r>
              <a:rPr lang="en-US" dirty="0"/>
              <a:t>Click to add title</a:t>
            </a:r>
          </a:p>
        </p:txBody>
      </p:sp>
      <p:sp>
        <p:nvSpPr>
          <p:cNvPr id="10" name="Content Placeholder 9">
            <a:extLst>
              <a:ext uri="{FF2B5EF4-FFF2-40B4-BE49-F238E27FC236}">
                <a16:creationId xmlns:a16="http://schemas.microsoft.com/office/drawing/2014/main" id="{AD608249-3D60-D3B2-68C5-778D0EA18F2D}"/>
              </a:ext>
            </a:extLst>
          </p:cNvPr>
          <p:cNvSpPr>
            <a:spLocks noGrp="1"/>
          </p:cNvSpPr>
          <p:nvPr>
            <p:ph sz="quarter" idx="10" hasCustomPrompt="1"/>
          </p:nvPr>
        </p:nvSpPr>
        <p:spPr>
          <a:xfrm>
            <a:off x="6282286" y="690465"/>
            <a:ext cx="4784372" cy="5253089"/>
          </a:xfrm>
        </p:spPr>
        <p:txBody>
          <a:bodyPr anchor="ctr">
            <a:normAutofit/>
          </a:bodyPr>
          <a:lstStyle>
            <a:lvl1pPr marL="0" indent="0">
              <a:lnSpc>
                <a:spcPct val="100000"/>
              </a:lnSpc>
              <a:spcBef>
                <a:spcPts val="0"/>
              </a:spcBef>
              <a:spcAft>
                <a:spcPts val="1200"/>
              </a:spcAft>
              <a:buNone/>
              <a:defRPr sz="2000" b="1" i="0">
                <a:solidFill>
                  <a:schemeClr val="bg1">
                    <a:lumMod val="95000"/>
                  </a:schemeClr>
                </a:solidFill>
                <a:latin typeface="Arial" panose="020B0604020202020204" pitchFamily="34" charset="0"/>
                <a:cs typeface="Arial" panose="020B0604020202020204" pitchFamily="34" charset="0"/>
              </a:defRPr>
            </a:lvl1pPr>
            <a:lvl2pPr marL="742950" indent="-285750">
              <a:lnSpc>
                <a:spcPct val="100000"/>
              </a:lnSpc>
              <a:spcBef>
                <a:spcPts val="0"/>
              </a:spcBef>
              <a:spcAft>
                <a:spcPts val="1200"/>
              </a:spcAft>
              <a:buClr>
                <a:schemeClr val="bg1">
                  <a:lumMod val="95000"/>
                </a:schemeClr>
              </a:buClr>
              <a:buFont typeface="Arial" panose="020B0604020202020204" pitchFamily="34" charset="0"/>
              <a:buChar char="•"/>
              <a:defRPr sz="1800">
                <a:solidFill>
                  <a:schemeClr val="bg1">
                    <a:lumMod val="95000"/>
                  </a:schemeClr>
                </a:solidFill>
                <a:latin typeface="Arial" panose="020B0604020202020204" pitchFamily="34" charset="0"/>
                <a:cs typeface="Arial" panose="020B0604020202020204" pitchFamily="34" charset="0"/>
              </a:defRPr>
            </a:lvl2pPr>
            <a:lvl3pPr marL="1200150" indent="-285750">
              <a:lnSpc>
                <a:spcPct val="100000"/>
              </a:lnSpc>
              <a:spcBef>
                <a:spcPts val="0"/>
              </a:spcBef>
              <a:spcAft>
                <a:spcPts val="1200"/>
              </a:spcAft>
              <a:buClr>
                <a:schemeClr val="bg1">
                  <a:lumMod val="95000"/>
                </a:schemeClr>
              </a:buClr>
              <a:buFont typeface="Arial" panose="020B0604020202020204" pitchFamily="34" charset="0"/>
              <a:buChar char="•"/>
              <a:defRPr sz="1600">
                <a:solidFill>
                  <a:schemeClr val="bg1">
                    <a:lumMod val="95000"/>
                  </a:schemeClr>
                </a:solidFill>
                <a:latin typeface="Arial" panose="020B0604020202020204" pitchFamily="34" charset="0"/>
                <a:cs typeface="Arial" panose="020B0604020202020204" pitchFamily="34" charset="0"/>
              </a:defRPr>
            </a:lvl3pPr>
            <a:lvl4pPr marL="1657350" indent="-285750">
              <a:lnSpc>
                <a:spcPct val="100000"/>
              </a:lnSpc>
              <a:spcBef>
                <a:spcPts val="0"/>
              </a:spcBef>
              <a:spcAft>
                <a:spcPts val="1200"/>
              </a:spcAft>
              <a:buClr>
                <a:schemeClr val="bg1">
                  <a:lumMod val="95000"/>
                </a:schemeClr>
              </a:buClr>
              <a:buFont typeface="Arial" panose="020B0604020202020204" pitchFamily="34" charset="0"/>
              <a:buChar char="•"/>
              <a:defRPr sz="1400">
                <a:solidFill>
                  <a:schemeClr val="bg1">
                    <a:lumMod val="95000"/>
                  </a:schemeClr>
                </a:solidFill>
                <a:latin typeface="Arial" panose="020B0604020202020204" pitchFamily="34" charset="0"/>
                <a:cs typeface="Arial" panose="020B0604020202020204" pitchFamily="34" charset="0"/>
              </a:defRPr>
            </a:lvl4pPr>
            <a:lvl5pPr marL="2114550" indent="-285750">
              <a:lnSpc>
                <a:spcPct val="100000"/>
              </a:lnSpc>
              <a:spcBef>
                <a:spcPts val="0"/>
              </a:spcBef>
              <a:spcAft>
                <a:spcPts val="1200"/>
              </a:spcAft>
              <a:buClr>
                <a:schemeClr val="bg1">
                  <a:lumMod val="95000"/>
                </a:schemeClr>
              </a:buClr>
              <a:buFont typeface="Arial" panose="020B0604020202020204" pitchFamily="34" charset="0"/>
              <a:buChar char="•"/>
              <a:defRPr sz="1400">
                <a:solidFill>
                  <a:schemeClr val="bg1">
                    <a:lumMod val="95000"/>
                  </a:schemeClr>
                </a:solidFill>
                <a:latin typeface="Arial" panose="020B0604020202020204" pitchFamily="34" charset="0"/>
                <a:cs typeface="Arial" panose="020B0604020202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74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5" y="503852"/>
            <a:ext cx="9150675" cy="1427585"/>
          </a:xfrm>
        </p:spPr>
        <p:txBody>
          <a:bodyPr lIns="0">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50153" y="2108722"/>
            <a:ext cx="8552264" cy="3736493"/>
          </a:xfrm>
        </p:spPr>
        <p:txBody>
          <a:bodyPr lIns="0" tIns="0" rIns="0" bIns="0">
            <a:normAutofit/>
          </a:bodyPr>
          <a:lstStyle>
            <a:lvl1pPr marL="228600" indent="-228600">
              <a:lnSpc>
                <a:spcPct val="100000"/>
              </a:lnSpc>
              <a:spcBef>
                <a:spcPts val="0"/>
              </a:spcBef>
              <a:spcAft>
                <a:spcPts val="1200"/>
              </a:spcAft>
              <a:buClr>
                <a:srgbClr val="73000A"/>
              </a:buClr>
              <a:buFont typeface="Arial" panose="020B0604020202020204" pitchFamily="34" charset="0"/>
              <a:buChar char="•"/>
              <a:defRPr sz="2800">
                <a:latin typeface="Arial" panose="020B0604020202020204" pitchFamily="34" charset="0"/>
                <a:cs typeface="Arial" panose="020B0604020202020204" pitchFamily="34" charset="0"/>
              </a:defRPr>
            </a:lvl1pPr>
            <a:lvl2pPr marL="685800" indent="-228600">
              <a:lnSpc>
                <a:spcPct val="100000"/>
              </a:lnSpc>
              <a:spcBef>
                <a:spcPts val="0"/>
              </a:spcBef>
              <a:spcAft>
                <a:spcPts val="1200"/>
              </a:spcAft>
              <a:buClr>
                <a:srgbClr val="73000A"/>
              </a:buClr>
              <a:buFont typeface="Arial" panose="020B0604020202020204" pitchFamily="34" charset="0"/>
              <a:buChar char="•"/>
              <a:defRPr sz="2800">
                <a:latin typeface="Arial" panose="020B0604020202020204" pitchFamily="34" charset="0"/>
                <a:cs typeface="Arial" panose="020B0604020202020204" pitchFamily="34" charset="0"/>
              </a:defRPr>
            </a:lvl2pPr>
            <a:lvl3pPr marL="1143000" indent="-228600">
              <a:spcBef>
                <a:spcPts val="0"/>
              </a:spcBef>
              <a:spcAft>
                <a:spcPts val="1200"/>
              </a:spcAft>
              <a:buClr>
                <a:srgbClr val="73000A"/>
              </a:buClr>
              <a:buFont typeface="Arial" panose="020B0604020202020204" pitchFamily="34" charset="0"/>
              <a:buChar char="•"/>
              <a:defRPr sz="2800">
                <a:latin typeface="Arial" panose="020B0604020202020204" pitchFamily="34" charset="0"/>
                <a:cs typeface="Arial" panose="020B0604020202020204" pitchFamily="34" charset="0"/>
              </a:defRPr>
            </a:lvl3pPr>
            <a:lvl4pPr marL="1600200" indent="-228600">
              <a:spcBef>
                <a:spcPts val="0"/>
              </a:spcBef>
              <a:spcAft>
                <a:spcPts val="1200"/>
              </a:spcAft>
              <a:buClr>
                <a:srgbClr val="73000A"/>
              </a:buClr>
              <a:buFont typeface="Arial" panose="020B0604020202020204" pitchFamily="34" charset="0"/>
              <a:buChar char="•"/>
              <a:defRPr sz="2800">
                <a:latin typeface="Arial" panose="020B0604020202020204" pitchFamily="34" charset="0"/>
                <a:cs typeface="Arial" panose="020B0604020202020204" pitchFamily="34" charset="0"/>
              </a:defRPr>
            </a:lvl4pPr>
            <a:lvl5pPr marL="2057400" indent="-228600">
              <a:spcBef>
                <a:spcPts val="0"/>
              </a:spcBef>
              <a:spcAft>
                <a:spcPts val="1200"/>
              </a:spcAft>
              <a:buClr>
                <a:srgbClr val="73000A"/>
              </a:buClr>
              <a:buFont typeface="Arial" panose="020B0604020202020204" pitchFamily="34" charset="0"/>
              <a:buChar char="•"/>
              <a:defRPr sz="2800">
                <a:latin typeface="Arial" panose="020B0604020202020204" pitchFamily="34" charset="0"/>
                <a:cs typeface="Arial" panose="020B0604020202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08B22251-B36F-4556-B49B-206A43EE2D36}"/>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14" name="Rectangle 13">
            <a:extLst>
              <a:ext uri="{FF2B5EF4-FFF2-40B4-BE49-F238E27FC236}">
                <a16:creationId xmlns:a16="http://schemas.microsoft.com/office/drawing/2014/main" id="{FE43612B-B7BD-B492-A341-DDFB4F20B569}"/>
              </a:ext>
            </a:extLst>
          </p:cNvPr>
          <p:cNvSpPr/>
          <p:nvPr userDrawn="1"/>
        </p:nvSpPr>
        <p:spPr>
          <a:xfrm>
            <a:off x="0" y="5943600"/>
            <a:ext cx="914400" cy="914400"/>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28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55583" y="737115"/>
            <a:ext cx="4640418" cy="5029200"/>
          </a:xfrm>
        </p:spPr>
        <p:txBody>
          <a:bodyPr lIns="0">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6388461" y="737115"/>
            <a:ext cx="4449712" cy="5029200"/>
          </a:xfrm>
        </p:spPr>
        <p:txBody>
          <a:bodyPr lIns="0" tIns="0" rIns="0" bIns="0" anchor="ctr">
            <a:normAutofit/>
          </a:bodyPr>
          <a:lstStyle>
            <a:lvl1pPr marL="228600" indent="-228600">
              <a:lnSpc>
                <a:spcPct val="100000"/>
              </a:lnSpc>
              <a:spcBef>
                <a:spcPts val="0"/>
              </a:spcBef>
              <a:spcAft>
                <a:spcPts val="1200"/>
              </a:spcAft>
              <a:buClr>
                <a:srgbClr val="73000A"/>
              </a:buClr>
              <a:buFont typeface="Arial" panose="020B0604020202020204" pitchFamily="34" charset="0"/>
              <a:buChar char="•"/>
              <a:defRPr sz="2400">
                <a:latin typeface="Arial" panose="020B0604020202020204" pitchFamily="34" charset="0"/>
                <a:cs typeface="Arial" panose="020B0604020202020204" pitchFamily="34" charset="0"/>
              </a:defRPr>
            </a:lvl1pPr>
            <a:lvl2pPr marL="685800" indent="-228600">
              <a:lnSpc>
                <a:spcPct val="100000"/>
              </a:lnSpc>
              <a:spcBef>
                <a:spcPts val="0"/>
              </a:spcBef>
              <a:spcAft>
                <a:spcPts val="1200"/>
              </a:spcAft>
              <a:buClr>
                <a:srgbClr val="73000A"/>
              </a:buClr>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spcBef>
                <a:spcPts val="0"/>
              </a:spcBef>
              <a:spcAft>
                <a:spcPts val="1200"/>
              </a:spcAft>
              <a:buClr>
                <a:srgbClr val="73000A"/>
              </a:buClr>
              <a:buFont typeface="Arial" panose="020B0604020202020204" pitchFamily="34" charset="0"/>
              <a:buChar char="•"/>
              <a:defRPr sz="2400">
                <a:latin typeface="Arial" panose="020B0604020202020204" pitchFamily="34" charset="0"/>
                <a:cs typeface="Arial" panose="020B0604020202020204" pitchFamily="34" charset="0"/>
              </a:defRPr>
            </a:lvl3pPr>
            <a:lvl4pPr marL="1600200" indent="-228600">
              <a:spcBef>
                <a:spcPts val="0"/>
              </a:spcBef>
              <a:spcAft>
                <a:spcPts val="1200"/>
              </a:spcAft>
              <a:buClr>
                <a:srgbClr val="73000A"/>
              </a:buClr>
              <a:buFont typeface="Arial" panose="020B0604020202020204" pitchFamily="34" charset="0"/>
              <a:buChar char="•"/>
              <a:defRPr sz="2400">
                <a:latin typeface="Arial" panose="020B0604020202020204" pitchFamily="34" charset="0"/>
                <a:cs typeface="Arial" panose="020B0604020202020204" pitchFamily="34" charset="0"/>
              </a:defRPr>
            </a:lvl4pPr>
            <a:lvl5pPr marL="2057400" indent="-228600">
              <a:spcBef>
                <a:spcPts val="0"/>
              </a:spcBef>
              <a:spcAft>
                <a:spcPts val="1200"/>
              </a:spcAft>
              <a:buClr>
                <a:srgbClr val="73000A"/>
              </a:buClr>
              <a:buFont typeface="Arial" panose="020B0604020202020204" pitchFamily="34" charset="0"/>
              <a:buChar char="•"/>
              <a:defRPr sz="2400">
                <a:latin typeface="Arial" panose="020B0604020202020204" pitchFamily="34" charset="0"/>
                <a:cs typeface="Arial" panose="020B0604020202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3F55128-3B11-B893-9CE1-4863CA25A40A}"/>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15" name="Rectangle 14">
            <a:extLst>
              <a:ext uri="{FF2B5EF4-FFF2-40B4-BE49-F238E27FC236}">
                <a16:creationId xmlns:a16="http://schemas.microsoft.com/office/drawing/2014/main" id="{13E4ADD2-C79E-0AF4-426B-436D361740D0}"/>
              </a:ext>
            </a:extLst>
          </p:cNvPr>
          <p:cNvSpPr/>
          <p:nvPr userDrawn="1"/>
        </p:nvSpPr>
        <p:spPr>
          <a:xfrm>
            <a:off x="411480" y="5943600"/>
            <a:ext cx="914405" cy="649224"/>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245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genda 1">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55583" y="737115"/>
            <a:ext cx="4640418" cy="5029200"/>
          </a:xfrm>
        </p:spPr>
        <p:txBody>
          <a:bodyPr lIns="0">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6388461" y="737115"/>
            <a:ext cx="4449712" cy="5029200"/>
          </a:xfrm>
        </p:spPr>
        <p:txBody>
          <a:bodyPr lIns="0" tIns="0" rIns="0" bIns="0" anchor="ctr">
            <a:normAutofit/>
          </a:bodyPr>
          <a:lstStyle>
            <a:lvl1pPr marL="228600" indent="-228600">
              <a:lnSpc>
                <a:spcPct val="100000"/>
              </a:lnSpc>
              <a:spcBef>
                <a:spcPts val="0"/>
              </a:spcBef>
              <a:spcAft>
                <a:spcPts val="1200"/>
              </a:spcAft>
              <a:buClr>
                <a:srgbClr val="73000A"/>
              </a:buClr>
              <a:buFont typeface="Arial" panose="020B0604020202020204" pitchFamily="34" charset="0"/>
              <a:buChar char="•"/>
              <a:defRPr sz="2400">
                <a:latin typeface="Arial" panose="020B0604020202020204" pitchFamily="34" charset="0"/>
                <a:cs typeface="Arial" panose="020B0604020202020204" pitchFamily="34" charset="0"/>
              </a:defRPr>
            </a:lvl1pPr>
            <a:lvl2pPr marL="685800" indent="-228600">
              <a:lnSpc>
                <a:spcPct val="100000"/>
              </a:lnSpc>
              <a:spcBef>
                <a:spcPts val="0"/>
              </a:spcBef>
              <a:spcAft>
                <a:spcPts val="1200"/>
              </a:spcAft>
              <a:buClr>
                <a:srgbClr val="73000A"/>
              </a:buClr>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spcBef>
                <a:spcPts val="0"/>
              </a:spcBef>
              <a:spcAft>
                <a:spcPts val="1200"/>
              </a:spcAft>
              <a:buClr>
                <a:srgbClr val="73000A"/>
              </a:buClr>
              <a:buFont typeface="Arial" panose="020B0604020202020204" pitchFamily="34" charset="0"/>
              <a:buChar char="•"/>
              <a:defRPr sz="2400">
                <a:latin typeface="Arial" panose="020B0604020202020204" pitchFamily="34" charset="0"/>
                <a:cs typeface="Arial" panose="020B0604020202020204" pitchFamily="34" charset="0"/>
              </a:defRPr>
            </a:lvl3pPr>
            <a:lvl4pPr marL="1600200" indent="-228600">
              <a:spcBef>
                <a:spcPts val="0"/>
              </a:spcBef>
              <a:spcAft>
                <a:spcPts val="1200"/>
              </a:spcAft>
              <a:buClr>
                <a:srgbClr val="73000A"/>
              </a:buClr>
              <a:buFont typeface="Arial" panose="020B0604020202020204" pitchFamily="34" charset="0"/>
              <a:buChar char="•"/>
              <a:defRPr sz="2400">
                <a:latin typeface="Arial" panose="020B0604020202020204" pitchFamily="34" charset="0"/>
                <a:cs typeface="Arial" panose="020B0604020202020204" pitchFamily="34" charset="0"/>
              </a:defRPr>
            </a:lvl4pPr>
            <a:lvl5pPr marL="2057400" indent="-228600">
              <a:spcBef>
                <a:spcPts val="0"/>
              </a:spcBef>
              <a:spcAft>
                <a:spcPts val="1200"/>
              </a:spcAft>
              <a:buClr>
                <a:srgbClr val="73000A"/>
              </a:buClr>
              <a:buFont typeface="Arial" panose="020B0604020202020204" pitchFamily="34" charset="0"/>
              <a:buChar char="•"/>
              <a:defRPr sz="2400">
                <a:latin typeface="Arial" panose="020B0604020202020204" pitchFamily="34" charset="0"/>
                <a:cs typeface="Arial" panose="020B0604020202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3F55128-3B11-B893-9CE1-4863CA25A40A}"/>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15" name="Rectangle 14">
            <a:extLst>
              <a:ext uri="{FF2B5EF4-FFF2-40B4-BE49-F238E27FC236}">
                <a16:creationId xmlns:a16="http://schemas.microsoft.com/office/drawing/2014/main" id="{13E4ADD2-C79E-0AF4-426B-436D361740D0}"/>
              </a:ext>
            </a:extLst>
          </p:cNvPr>
          <p:cNvSpPr/>
          <p:nvPr userDrawn="1"/>
        </p:nvSpPr>
        <p:spPr>
          <a:xfrm>
            <a:off x="0" y="5943600"/>
            <a:ext cx="914405" cy="914400"/>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390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bg1">
            <a:lumMod val="95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0"/>
            <a:ext cx="3842639" cy="4904141"/>
          </a:xfrm>
        </p:spPr>
        <p:txBody>
          <a:bodyPr anchor="b">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6642169" y="-2"/>
            <a:ext cx="4635426" cy="5943600"/>
          </a:xfrm>
        </p:spPr>
        <p:txBody>
          <a:bodyPr>
            <a:normAutofit/>
          </a:bodyPr>
          <a:lstStyle>
            <a:lvl1pPr marL="0" indent="0" algn="ctr">
              <a:buNone/>
              <a:defRPr sz="2000"/>
            </a:lvl1pPr>
          </a:lstStyle>
          <a:p>
            <a:r>
              <a:rPr lang="en-US" dirty="0"/>
              <a:t>Click icon to add picture</a:t>
            </a:r>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AB66CD0-8E3E-29CC-F38B-1B02D15E0E49}"/>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3" name="Rectangle 2">
            <a:extLst>
              <a:ext uri="{FF2B5EF4-FFF2-40B4-BE49-F238E27FC236}">
                <a16:creationId xmlns:a16="http://schemas.microsoft.com/office/drawing/2014/main" id="{6B1D2AE3-AE6D-1D7D-584C-2FFA5A17E6D0}"/>
              </a:ext>
            </a:extLst>
          </p:cNvPr>
          <p:cNvSpPr/>
          <p:nvPr userDrawn="1"/>
        </p:nvSpPr>
        <p:spPr>
          <a:xfrm>
            <a:off x="0" y="5943600"/>
            <a:ext cx="914405" cy="914400"/>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9029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bg1">
            <a:lumMod val="95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3508311"/>
            <a:ext cx="9923770" cy="716448"/>
          </a:xfrm>
        </p:spPr>
        <p:txBody>
          <a:bodyPr anchor="t" anchorCtr="0">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915600" y="0"/>
            <a:ext cx="10361995" cy="3429000"/>
          </a:xfrm>
        </p:spPr>
        <p:txBody>
          <a:bodyPr>
            <a:normAutofit/>
          </a:bodyPr>
          <a:lstStyle>
            <a:lvl1pPr marL="0" indent="0" algn="ctr">
              <a:buNone/>
              <a:defRPr sz="2000"/>
            </a:lvl1pPr>
          </a:lstStyle>
          <a:p>
            <a:r>
              <a:rPr lang="en-US" dirty="0"/>
              <a:t>Click icon to add picture</a:t>
            </a:r>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D179113D-0374-3934-841E-56AD5AFCF977}"/>
              </a:ext>
            </a:extLst>
          </p:cNvPr>
          <p:cNvSpPr>
            <a:spLocks noGrp="1"/>
          </p:cNvSpPr>
          <p:nvPr>
            <p:ph type="body" sz="quarter" idx="12" hasCustomPrompt="1"/>
          </p:nvPr>
        </p:nvSpPr>
        <p:spPr>
          <a:xfrm>
            <a:off x="1371602" y="4464558"/>
            <a:ext cx="9923770" cy="1368256"/>
          </a:xfrm>
          <a:prstGeom prst="rect">
            <a:avLst/>
          </a:prstGeom>
        </p:spPr>
        <p:txBody>
          <a:bodyPr anchor="t">
            <a:normAutofit/>
          </a:bodyPr>
          <a:lstStyle>
            <a:lvl1pPr marL="0" indent="0" algn="l">
              <a:lnSpc>
                <a:spcPct val="80000"/>
              </a:lnSpc>
              <a:spcBef>
                <a:spcPts val="0"/>
              </a:spcBef>
              <a:buNone/>
              <a:defRPr sz="2000" b="1" i="0" spc="0" baseline="0">
                <a:solidFill>
                  <a:schemeClr val="tx1"/>
                </a:solidFill>
                <a:latin typeface="Arial" panose="020B0604020202020204" pitchFamily="34" charset="0"/>
                <a:cs typeface="Arial" panose="020B0604020202020204" pitchFamily="34" charset="0"/>
              </a:defRPr>
            </a:lvl1pPr>
          </a:lstStyle>
          <a:p>
            <a:pPr lvl="0"/>
            <a:r>
              <a:rPr lang="en-US" dirty="0"/>
              <a:t>Click to add subtitle</a:t>
            </a:r>
          </a:p>
        </p:txBody>
      </p:sp>
      <p:pic>
        <p:nvPicPr>
          <p:cNvPr id="2" name="Picture 1">
            <a:extLst>
              <a:ext uri="{FF2B5EF4-FFF2-40B4-BE49-F238E27FC236}">
                <a16:creationId xmlns:a16="http://schemas.microsoft.com/office/drawing/2014/main" id="{E29A8DEA-7863-41DE-668A-11F395096337}"/>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3" name="Rectangle 2">
            <a:extLst>
              <a:ext uri="{FF2B5EF4-FFF2-40B4-BE49-F238E27FC236}">
                <a16:creationId xmlns:a16="http://schemas.microsoft.com/office/drawing/2014/main" id="{4B6F4F9D-DDDC-3CAA-A88E-F6253CF63AEB}"/>
              </a:ext>
            </a:extLst>
          </p:cNvPr>
          <p:cNvSpPr/>
          <p:nvPr userDrawn="1"/>
        </p:nvSpPr>
        <p:spPr>
          <a:xfrm>
            <a:off x="0" y="5943600"/>
            <a:ext cx="914405" cy="914400"/>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224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73000A"/>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7175C5-CB2F-2BAC-3704-54DCD1BF043F}"/>
              </a:ext>
            </a:extLst>
          </p:cNvPr>
          <p:cNvSpPr>
            <a:spLocks noGrp="1"/>
          </p:cNvSpPr>
          <p:nvPr>
            <p:ph type="title" hasCustomPrompt="1"/>
          </p:nvPr>
        </p:nvSpPr>
        <p:spPr>
          <a:xfrm>
            <a:off x="1038031" y="1068169"/>
            <a:ext cx="10115939" cy="2681549"/>
          </a:xfrm>
        </p:spPr>
        <p:txBody>
          <a:bodyPr anchor="b">
            <a:normAutofit/>
          </a:bodyPr>
          <a:lstStyle>
            <a:lvl1pPr algn="ctr">
              <a:defRPr sz="5400" b="1" i="0">
                <a:solidFill>
                  <a:schemeClr val="bg1">
                    <a:lumMod val="95000"/>
                  </a:schemeClr>
                </a:solidFill>
                <a:latin typeface="Arial" panose="020B0604020202020204" pitchFamily="34" charset="0"/>
                <a:cs typeface="Arial" panose="020B0604020202020204" pitchFamily="34" charset="0"/>
              </a:defRPr>
            </a:lvl1pPr>
          </a:lstStyle>
          <a:p>
            <a:r>
              <a:rPr lang="en-US" dirty="0"/>
              <a:t>Click to add title</a:t>
            </a:r>
          </a:p>
        </p:txBody>
      </p:sp>
      <p:sp>
        <p:nvSpPr>
          <p:cNvPr id="5" name="Rectangle 4">
            <a:extLst>
              <a:ext uri="{FF2B5EF4-FFF2-40B4-BE49-F238E27FC236}">
                <a16:creationId xmlns:a16="http://schemas.microsoft.com/office/drawing/2014/main" id="{3901905E-33E7-852F-94E3-8E100B3D1E4A}"/>
              </a:ext>
              <a:ext uri="{C183D7F6-B498-43B3-948B-1728B52AA6E4}">
                <adec:decorative xmlns:adec="http://schemas.microsoft.com/office/drawing/2017/decorative" val="1"/>
              </a:ext>
            </a:extLst>
          </p:cNvPr>
          <p:cNvSpPr/>
          <p:nvPr userDrawn="1"/>
        </p:nvSpPr>
        <p:spPr>
          <a:xfrm>
            <a:off x="914400" y="914400"/>
            <a:ext cx="10363200" cy="5029200"/>
          </a:xfrm>
          <a:prstGeom prst="rect">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B7799F7-CBB1-9649-7D06-F7EEFD4F0183}"/>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1AFC5CA-DB29-4B8C-C004-72E4EC761C3B}"/>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2">
            <a:extLst>
              <a:ext uri="{FF2B5EF4-FFF2-40B4-BE49-F238E27FC236}">
                <a16:creationId xmlns:a16="http://schemas.microsoft.com/office/drawing/2014/main" id="{E3CB2D2A-7172-87CE-D493-DAF52D62EBFC}"/>
              </a:ext>
            </a:extLst>
          </p:cNvPr>
          <p:cNvSpPr>
            <a:spLocks noGrp="1"/>
          </p:cNvSpPr>
          <p:nvPr>
            <p:ph type="body" sz="quarter" idx="12" hasCustomPrompt="1"/>
          </p:nvPr>
        </p:nvSpPr>
        <p:spPr>
          <a:xfrm>
            <a:off x="1038031" y="4027047"/>
            <a:ext cx="10115939" cy="1762783"/>
          </a:xfrm>
          <a:prstGeom prst="rect">
            <a:avLst/>
          </a:prstGeom>
        </p:spPr>
        <p:txBody>
          <a:bodyPr anchor="t">
            <a:normAutofit/>
          </a:bodyPr>
          <a:lstStyle>
            <a:lvl1pPr marL="0" indent="0" algn="ctr">
              <a:lnSpc>
                <a:spcPct val="80000"/>
              </a:lnSpc>
              <a:spcBef>
                <a:spcPts val="0"/>
              </a:spcBef>
              <a:buNone/>
              <a:defRPr sz="3600" b="1" i="0" spc="0" baseline="0">
                <a:solidFill>
                  <a:schemeClr val="bg1"/>
                </a:solidFill>
                <a:latin typeface="Arial" panose="020B0604020202020204" pitchFamily="34" charset="0"/>
                <a:cs typeface="Arial" panose="020B0604020202020204" pitchFamily="34" charset="0"/>
              </a:defRPr>
            </a:lvl1pPr>
          </a:lstStyle>
          <a:p>
            <a:pPr lvl="0"/>
            <a:r>
              <a:rPr lang="en-US" dirty="0"/>
              <a:t>Click to add subtitle</a:t>
            </a:r>
          </a:p>
        </p:txBody>
      </p:sp>
      <p:pic>
        <p:nvPicPr>
          <p:cNvPr id="2" name="Picture 1">
            <a:extLst>
              <a:ext uri="{FF2B5EF4-FFF2-40B4-BE49-F238E27FC236}">
                <a16:creationId xmlns:a16="http://schemas.microsoft.com/office/drawing/2014/main" id="{969669C9-A156-40C9-4B6A-5A9EE1FBF602}"/>
              </a:ext>
            </a:extLst>
          </p:cNvPr>
          <p:cNvPicPr>
            <a:picLocks noChangeAspect="1"/>
          </p:cNvPicPr>
          <p:nvPr userDrawn="1"/>
        </p:nvPicPr>
        <p:blipFill>
          <a:blip r:embed="rId2"/>
          <a:stretch>
            <a:fillRect/>
          </a:stretch>
        </p:blipFill>
        <p:spPr>
          <a:xfrm>
            <a:off x="7048982" y="5866307"/>
            <a:ext cx="5339142" cy="1057150"/>
          </a:xfrm>
          <a:prstGeom prst="rect">
            <a:avLst/>
          </a:prstGeom>
        </p:spPr>
      </p:pic>
    </p:spTree>
    <p:extLst>
      <p:ext uri="{BB962C8B-B14F-4D97-AF65-F5344CB8AC3E}">
        <p14:creationId xmlns:p14="http://schemas.microsoft.com/office/powerpoint/2010/main" val="206953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Content ">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4000" b="1" i="0">
                <a:solidFill>
                  <a:srgbClr val="73000A"/>
                </a:solidFill>
                <a:latin typeface="Arial" panose="020B0604020202020204" pitchFamily="34" charset="0"/>
                <a:cs typeface="Arial" panose="020B0604020202020204" pitchFamily="34" charset="0"/>
              </a:defRPr>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68814" y="2057401"/>
            <a:ext cx="4627186" cy="3886200"/>
          </a:xfrm>
        </p:spPr>
        <p:txBody>
          <a:bodyPr lIns="0">
            <a:normAutofit/>
          </a:bodyPr>
          <a:lstStyle>
            <a:lvl1pPr marL="0" indent="0">
              <a:lnSpc>
                <a:spcPct val="100000"/>
              </a:lnSpc>
              <a:spcBef>
                <a:spcPts val="1000"/>
              </a:spcBef>
              <a:spcAft>
                <a:spcPts val="1200"/>
              </a:spcAft>
              <a:buNone/>
              <a:defRPr sz="2000" b="1" i="0">
                <a:solidFill>
                  <a:srgbClr val="73000A"/>
                </a:solidFill>
                <a:latin typeface="Arial" panose="020B0604020202020204" pitchFamily="34" charset="0"/>
                <a:cs typeface="Arial" panose="020B0604020202020204" pitchFamily="34" charset="0"/>
              </a:defRPr>
            </a:lvl1pPr>
            <a:lvl2pPr marL="228600" indent="-228600">
              <a:lnSpc>
                <a:spcPct val="100000"/>
              </a:lnSpc>
              <a:spcBef>
                <a:spcPts val="0"/>
              </a:spcBef>
              <a:spcAft>
                <a:spcPts val="1200"/>
              </a:spcAft>
              <a:buClr>
                <a:srgbClr val="73000A"/>
              </a:buClr>
              <a:buFont typeface="Arial" panose="020B0604020202020204" pitchFamily="34" charset="0"/>
              <a:buChar char="•"/>
              <a:defRPr sz="2000"/>
            </a:lvl2pPr>
            <a:lvl3pPr marL="685800" indent="-228600">
              <a:spcBef>
                <a:spcPts val="1000"/>
              </a:spcBef>
              <a:spcAft>
                <a:spcPts val="1200"/>
              </a:spcAft>
              <a:buClr>
                <a:srgbClr val="73000A"/>
              </a:buClr>
              <a:buFont typeface="Arial" panose="020B0604020202020204" pitchFamily="34" charset="0"/>
              <a:buChar char="•"/>
              <a:defRPr sz="2000"/>
            </a:lvl3pPr>
            <a:lvl4pPr marL="1143000" indent="-228600">
              <a:spcBef>
                <a:spcPts val="1000"/>
              </a:spcBef>
              <a:spcAft>
                <a:spcPts val="1200"/>
              </a:spcAft>
              <a:buClr>
                <a:srgbClr val="73000A"/>
              </a:buClr>
              <a:buFont typeface="Arial" panose="020B0604020202020204" pitchFamily="34" charset="0"/>
              <a:buChar char="•"/>
              <a:defRPr sz="2000"/>
            </a:lvl4pPr>
            <a:lvl5pPr marL="1600200" indent="-228600">
              <a:spcBef>
                <a:spcPts val="1000"/>
              </a:spcBef>
              <a:spcAft>
                <a:spcPts val="1200"/>
              </a:spcAft>
              <a:buClr>
                <a:srgbClr val="73000A"/>
              </a:buClr>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668185" y="2057401"/>
            <a:ext cx="4609399" cy="3886200"/>
          </a:xfrm>
        </p:spPr>
        <p:txBody>
          <a:bodyPr lIns="0">
            <a:normAutofit/>
          </a:bodyPr>
          <a:lstStyle>
            <a:lvl1pPr marL="0" indent="0">
              <a:lnSpc>
                <a:spcPct val="100000"/>
              </a:lnSpc>
              <a:spcBef>
                <a:spcPts val="1000"/>
              </a:spcBef>
              <a:spcAft>
                <a:spcPts val="1200"/>
              </a:spcAft>
              <a:buNone/>
              <a:defRPr sz="2000" b="1" i="0">
                <a:solidFill>
                  <a:srgbClr val="73000A"/>
                </a:solidFill>
                <a:latin typeface="Arial" panose="020B0604020202020204" pitchFamily="34" charset="0"/>
                <a:cs typeface="Arial" panose="020B0604020202020204" pitchFamily="34" charset="0"/>
              </a:defRPr>
            </a:lvl1pPr>
            <a:lvl2pPr marL="228600" indent="-228600">
              <a:lnSpc>
                <a:spcPct val="100000"/>
              </a:lnSpc>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2pPr>
            <a:lvl3pPr marL="685800" indent="-2286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3pPr>
            <a:lvl4pPr marL="1143000" indent="-2286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4pPr>
            <a:lvl5pPr marL="1600200" indent="-2286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F9F071D-3452-8557-FB09-3179EB513E83}"/>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10" name="Rectangle 9">
            <a:extLst>
              <a:ext uri="{FF2B5EF4-FFF2-40B4-BE49-F238E27FC236}">
                <a16:creationId xmlns:a16="http://schemas.microsoft.com/office/drawing/2014/main" id="{F9D2249C-43AF-9158-C08D-1B3C0A0CDB19}"/>
              </a:ext>
            </a:extLst>
          </p:cNvPr>
          <p:cNvSpPr/>
          <p:nvPr userDrawn="1"/>
        </p:nvSpPr>
        <p:spPr>
          <a:xfrm>
            <a:off x="411480" y="5943600"/>
            <a:ext cx="914405" cy="649224"/>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20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2F216-62F1-7E0B-63FD-51C27CDAA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1F31D-B959-2AD8-9208-FF08B574D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2C8C7-5C6C-400B-AEC0-4D8178161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cap="all" spc="150" baseline="0">
                <a:solidFill>
                  <a:schemeClr val="bg2">
                    <a:lumMod val="50000"/>
                  </a:schemeClr>
                </a:solidFill>
                <a:latin typeface="Univers Light" panose="020B0403020202020204" pitchFamily="34" charset="0"/>
              </a:defRPr>
            </a:lvl1pPr>
          </a:lstStyle>
          <a:p>
            <a:endParaRPr lang="en-US" dirty="0"/>
          </a:p>
        </p:txBody>
      </p:sp>
      <p:sp>
        <p:nvSpPr>
          <p:cNvPr id="5" name="Footer Placeholder 4">
            <a:extLst>
              <a:ext uri="{FF2B5EF4-FFF2-40B4-BE49-F238E27FC236}">
                <a16:creationId xmlns:a16="http://schemas.microsoft.com/office/drawing/2014/main" id="{4B7105D6-7B52-4B7D-9473-BCD571A93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cap="all" spc="150" baseline="0">
                <a:solidFill>
                  <a:schemeClr val="bg2">
                    <a:lumMod val="50000"/>
                  </a:schemeClr>
                </a:solidFill>
                <a:latin typeface="Univers Light" panose="020B0403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B13EAA0A-7090-4FA3-AD1C-CD4570404021}"/>
              </a:ext>
            </a:extLst>
          </p:cNvPr>
          <p:cNvSpPr>
            <a:spLocks noGrp="1"/>
          </p:cNvSpPr>
          <p:nvPr>
            <p:ph type="sldNum" sz="quarter" idx="4"/>
          </p:nvPr>
        </p:nvSpPr>
        <p:spPr>
          <a:xfrm>
            <a:off x="412136" y="5943601"/>
            <a:ext cx="968983" cy="651912"/>
          </a:xfrm>
          <a:prstGeom prst="rect">
            <a:avLst/>
          </a:prstGeom>
        </p:spPr>
        <p:txBody>
          <a:bodyPr vert="horz" lIns="91440" tIns="45720" rIns="91440" bIns="45720" rtlCol="0" anchor="ctr"/>
          <a:lstStyle>
            <a:lvl1pPr algn="ctr">
              <a:defRPr sz="1200" b="1" spc="150" baseline="0">
                <a:solidFill>
                  <a:schemeClr val="tx1"/>
                </a:solidFill>
                <a:latin typeface="+mn-lt"/>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94" r:id="rId1"/>
    <p:sldLayoutId id="2147483690" r:id="rId2"/>
    <p:sldLayoutId id="2147483696" r:id="rId3"/>
    <p:sldLayoutId id="2147483693" r:id="rId4"/>
    <p:sldLayoutId id="2147483695" r:id="rId5"/>
    <p:sldLayoutId id="2147483692" r:id="rId6"/>
    <p:sldLayoutId id="2147483691" r:id="rId7"/>
    <p:sldLayoutId id="2147483689" r:id="rId8"/>
    <p:sldLayoutId id="2147483688" r:id="rId9"/>
    <p:sldLayoutId id="2147483697" r:id="rId10"/>
    <p:sldLayoutId id="2147483687" r:id="rId11"/>
    <p:sldLayoutId id="2147483698" r:id="rId12"/>
    <p:sldLayoutId id="2147483686" r:id="rId13"/>
    <p:sldLayoutId id="2147483699" r:id="rId14"/>
    <p:sldLayoutId id="2147483685" r:id="rId15"/>
    <p:sldLayoutId id="2147483700" r:id="rId16"/>
    <p:sldLayoutId id="2147483684" r:id="rId17"/>
    <p:sldLayoutId id="2147483701" r:id="rId18"/>
    <p:sldLayoutId id="2147483682" r:id="rId19"/>
    <p:sldLayoutId id="2147483702" r:id="rId20"/>
    <p:sldLayoutId id="2147483681"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4C9E-20FB-B999-9303-C71D1334BAD7}"/>
              </a:ext>
            </a:extLst>
          </p:cNvPr>
          <p:cNvSpPr>
            <a:spLocks noGrp="1"/>
          </p:cNvSpPr>
          <p:nvPr>
            <p:ph type="title"/>
          </p:nvPr>
        </p:nvSpPr>
        <p:spPr>
          <a:xfrm>
            <a:off x="1317615" y="690511"/>
            <a:ext cx="5185821" cy="5253089"/>
          </a:xfrm>
        </p:spPr>
        <p:txBody>
          <a:bodyPr anchor="ctr">
            <a:normAutofit/>
          </a:bodyPr>
          <a:lstStyle/>
          <a:p>
            <a:pPr algn="ctr"/>
            <a:r>
              <a:rPr lang="en-US" dirty="0"/>
              <a:t>CTE Resources </a:t>
            </a:r>
            <a:br>
              <a:rPr lang="en-US" dirty="0"/>
            </a:br>
            <a:r>
              <a:rPr lang="en-US" dirty="0"/>
              <a:t>&amp; Support</a:t>
            </a:r>
          </a:p>
        </p:txBody>
      </p:sp>
    </p:spTree>
    <p:extLst>
      <p:ext uri="{BB962C8B-B14F-4D97-AF65-F5344CB8AC3E}">
        <p14:creationId xmlns:p14="http://schemas.microsoft.com/office/powerpoint/2010/main" val="3378822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27B3-E421-D3FB-32C7-272C261FDFA1}"/>
              </a:ext>
            </a:extLst>
          </p:cNvPr>
          <p:cNvSpPr>
            <a:spLocks noGrp="1"/>
          </p:cNvSpPr>
          <p:nvPr>
            <p:ph type="title"/>
          </p:nvPr>
        </p:nvSpPr>
        <p:spPr/>
        <p:txBody>
          <a:bodyPr/>
          <a:lstStyle/>
          <a:p>
            <a:r>
              <a:rPr lang="en-US" dirty="0"/>
              <a:t>CTE Resources</a:t>
            </a:r>
          </a:p>
        </p:txBody>
      </p:sp>
      <p:graphicFrame>
        <p:nvGraphicFramePr>
          <p:cNvPr id="6" name="Content Placeholder 5">
            <a:extLst>
              <a:ext uri="{FF2B5EF4-FFF2-40B4-BE49-F238E27FC236}">
                <a16:creationId xmlns:a16="http://schemas.microsoft.com/office/drawing/2014/main" id="{D05042A1-9E57-5F1E-EE32-3C44EAE07E7E}"/>
              </a:ext>
            </a:extLst>
          </p:cNvPr>
          <p:cNvGraphicFramePr>
            <a:graphicFrameLocks noGrp="1"/>
          </p:cNvGraphicFramePr>
          <p:nvPr>
            <p:ph sz="quarter" idx="12"/>
            <p:extLst>
              <p:ext uri="{D42A27DB-BD31-4B8C-83A1-F6EECF244321}">
                <p14:modId xmlns:p14="http://schemas.microsoft.com/office/powerpoint/2010/main" val="731681038"/>
              </p:ext>
            </p:extLst>
          </p:nvPr>
        </p:nvGraphicFramePr>
        <p:xfrm>
          <a:off x="1819868" y="2128177"/>
          <a:ext cx="8552264" cy="3736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2866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27B3-E421-D3FB-32C7-272C261FDFA1}"/>
              </a:ext>
            </a:extLst>
          </p:cNvPr>
          <p:cNvSpPr>
            <a:spLocks noGrp="1"/>
          </p:cNvSpPr>
          <p:nvPr>
            <p:ph type="title"/>
          </p:nvPr>
        </p:nvSpPr>
        <p:spPr/>
        <p:txBody>
          <a:bodyPr/>
          <a:lstStyle/>
          <a:p>
            <a:r>
              <a:rPr lang="en-US" dirty="0"/>
              <a:t>Instructional Design Support</a:t>
            </a:r>
          </a:p>
        </p:txBody>
      </p:sp>
      <p:graphicFrame>
        <p:nvGraphicFramePr>
          <p:cNvPr id="6" name="Content Placeholder 5">
            <a:extLst>
              <a:ext uri="{FF2B5EF4-FFF2-40B4-BE49-F238E27FC236}">
                <a16:creationId xmlns:a16="http://schemas.microsoft.com/office/drawing/2014/main" id="{D05042A1-9E57-5F1E-EE32-3C44EAE07E7E}"/>
              </a:ext>
            </a:extLst>
          </p:cNvPr>
          <p:cNvGraphicFramePr>
            <a:graphicFrameLocks noGrp="1"/>
          </p:cNvGraphicFramePr>
          <p:nvPr>
            <p:ph sz="quarter" idx="12"/>
            <p:extLst>
              <p:ext uri="{D42A27DB-BD31-4B8C-83A1-F6EECF244321}">
                <p14:modId xmlns:p14="http://schemas.microsoft.com/office/powerpoint/2010/main" val="1457067724"/>
              </p:ext>
            </p:extLst>
          </p:nvPr>
        </p:nvGraphicFramePr>
        <p:xfrm>
          <a:off x="1819868" y="2128177"/>
          <a:ext cx="8552264" cy="3736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3425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1384-8C2A-AC46-D296-2DF95CBF10BB}"/>
              </a:ext>
            </a:extLst>
          </p:cNvPr>
          <p:cNvSpPr>
            <a:spLocks noGrp="1"/>
          </p:cNvSpPr>
          <p:nvPr>
            <p:ph type="title"/>
          </p:nvPr>
        </p:nvSpPr>
        <p:spPr>
          <a:xfrm>
            <a:off x="1038031" y="1068169"/>
            <a:ext cx="10115939" cy="2681549"/>
          </a:xfrm>
        </p:spPr>
        <p:txBody>
          <a:bodyPr/>
          <a:lstStyle/>
          <a:p>
            <a:r>
              <a:rPr lang="en-US" dirty="0"/>
              <a:t>Teaching Resources</a:t>
            </a:r>
            <a:endParaRPr lang="en-ZA" dirty="0"/>
          </a:p>
        </p:txBody>
      </p:sp>
    </p:spTree>
    <p:extLst>
      <p:ext uri="{BB962C8B-B14F-4D97-AF65-F5344CB8AC3E}">
        <p14:creationId xmlns:p14="http://schemas.microsoft.com/office/powerpoint/2010/main" val="3425433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77930-85DC-3001-E6E5-1DF14DD2D61A}"/>
              </a:ext>
            </a:extLst>
          </p:cNvPr>
          <p:cNvSpPr>
            <a:spLocks noGrp="1"/>
          </p:cNvSpPr>
          <p:nvPr>
            <p:ph type="title"/>
          </p:nvPr>
        </p:nvSpPr>
        <p:spPr/>
        <p:txBody>
          <a:bodyPr/>
          <a:lstStyle/>
          <a:p>
            <a:r>
              <a:rPr lang="en-US" dirty="0"/>
              <a:t>Blackboard</a:t>
            </a:r>
          </a:p>
        </p:txBody>
      </p:sp>
      <p:sp>
        <p:nvSpPr>
          <p:cNvPr id="6" name="Content Placeholder 2">
            <a:extLst>
              <a:ext uri="{FF2B5EF4-FFF2-40B4-BE49-F238E27FC236}">
                <a16:creationId xmlns:a16="http://schemas.microsoft.com/office/drawing/2014/main" id="{FB072777-F78B-088E-E088-C5A947CA4F35}"/>
              </a:ext>
            </a:extLst>
          </p:cNvPr>
          <p:cNvSpPr>
            <a:spLocks noGrp="1"/>
          </p:cNvSpPr>
          <p:nvPr>
            <p:ph sz="quarter" idx="11"/>
          </p:nvPr>
        </p:nvSpPr>
        <p:spPr>
          <a:xfrm>
            <a:off x="6787262" y="2052736"/>
            <a:ext cx="4490320" cy="4800598"/>
          </a:xfrm>
        </p:spPr>
        <p:txBody>
          <a:bodyPr>
            <a:noAutofit/>
          </a:bodyPr>
          <a:lstStyle/>
          <a:p>
            <a:pPr marL="685800" lvl="1" indent="-228600">
              <a:lnSpc>
                <a:spcPct val="116000"/>
              </a:lnSpc>
              <a:spcBef>
                <a:spcPts val="0"/>
              </a:spcBef>
              <a:spcAft>
                <a:spcPts val="0"/>
              </a:spcAft>
              <a:buFont typeface="Wingdings" pitchFamily="2" charset="2"/>
              <a:buChar char=""/>
            </a:pPr>
            <a:r>
              <a:rPr lang="en-US" sz="3000" dirty="0">
                <a:effectLst/>
                <a:latin typeface="Aptos" panose="020B0004020202020204" pitchFamily="34" charset="0"/>
                <a:ea typeface="Times New Roman" panose="02020603050405020304" pitchFamily="18" charset="0"/>
                <a:cs typeface="Times New Roman" panose="02020603050405020304" pitchFamily="18" charset="0"/>
              </a:rPr>
              <a:t>Webinars</a:t>
            </a:r>
          </a:p>
          <a:p>
            <a:pPr marL="685800" lvl="1" indent="-228600">
              <a:lnSpc>
                <a:spcPct val="116000"/>
              </a:lnSpc>
              <a:spcBef>
                <a:spcPts val="0"/>
              </a:spcBef>
              <a:spcAft>
                <a:spcPts val="0"/>
              </a:spcAft>
              <a:buFont typeface="Wingdings" pitchFamily="2" charset="2"/>
              <a:buChar char=""/>
            </a:pPr>
            <a:r>
              <a:rPr lang="en-US" sz="3000" dirty="0">
                <a:latin typeface="Aptos" panose="020B0004020202020204" pitchFamily="34" charset="0"/>
                <a:ea typeface="Times New Roman" panose="02020603050405020304" pitchFamily="18" charset="0"/>
                <a:cs typeface="Times New Roman" panose="02020603050405020304" pitchFamily="18" charset="0"/>
              </a:rPr>
              <a:t>Resource Page</a:t>
            </a:r>
          </a:p>
          <a:p>
            <a:pPr marL="685800" lvl="1" indent="-228600">
              <a:lnSpc>
                <a:spcPct val="116000"/>
              </a:lnSpc>
              <a:spcBef>
                <a:spcPts val="0"/>
              </a:spcBef>
              <a:spcAft>
                <a:spcPts val="0"/>
              </a:spcAft>
              <a:buFont typeface="Wingdings" pitchFamily="2" charset="2"/>
              <a:buChar char=""/>
            </a:pPr>
            <a:r>
              <a:rPr lang="en-US" sz="3000" dirty="0">
                <a:effectLst/>
                <a:latin typeface="Aptos" panose="020B0004020202020204" pitchFamily="34" charset="0"/>
                <a:ea typeface="Times New Roman" panose="02020603050405020304" pitchFamily="18" charset="0"/>
                <a:cs typeface="Times New Roman" panose="02020603050405020304" pitchFamily="18" charset="0"/>
              </a:rPr>
              <a:t>Course Template</a:t>
            </a:r>
          </a:p>
        </p:txBody>
      </p:sp>
      <p:pic>
        <p:nvPicPr>
          <p:cNvPr id="1026" name="Picture 2" descr="Blackboard Logo">
            <a:extLst>
              <a:ext uri="{FF2B5EF4-FFF2-40B4-BE49-F238E27FC236}">
                <a16:creationId xmlns:a16="http://schemas.microsoft.com/office/drawing/2014/main" id="{FFF68433-383C-72BE-1165-68D0DC704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462" y="2997200"/>
            <a:ext cx="6400800" cy="86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062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77930-85DC-3001-E6E5-1DF14DD2D61A}"/>
              </a:ext>
            </a:extLst>
          </p:cNvPr>
          <p:cNvSpPr>
            <a:spLocks noGrp="1"/>
          </p:cNvSpPr>
          <p:nvPr>
            <p:ph type="title"/>
          </p:nvPr>
        </p:nvSpPr>
        <p:spPr/>
        <p:txBody>
          <a:bodyPr/>
          <a:lstStyle/>
          <a:p>
            <a:r>
              <a:rPr lang="en-US" dirty="0"/>
              <a:t>Grading &amp; Assessment Toolbox</a:t>
            </a:r>
          </a:p>
        </p:txBody>
      </p:sp>
      <p:pic>
        <p:nvPicPr>
          <p:cNvPr id="5" name="Picture Placeholder 6">
            <a:extLst>
              <a:ext uri="{FF2B5EF4-FFF2-40B4-BE49-F238E27FC236}">
                <a16:creationId xmlns:a16="http://schemas.microsoft.com/office/drawing/2014/main" id="{12D2CAD2-1B43-AD76-7F14-DA58EA70A9D0}"/>
              </a:ext>
            </a:extLst>
          </p:cNvPr>
          <p:cNvPicPr>
            <a:picLocks noGrp="1" noChangeAspect="1"/>
          </p:cNvPicPr>
          <p:nvPr>
            <p:ph type="pic" sz="quarter" idx="12"/>
          </p:nvPr>
        </p:nvPicPr>
        <p:blipFill>
          <a:blip r:embed="rId3"/>
          <a:srcRect l="511" r="511"/>
          <a:stretch/>
        </p:blipFill>
        <p:spPr>
          <a:xfrm>
            <a:off x="1503363" y="2061969"/>
            <a:ext cx="4592637" cy="4805362"/>
          </a:xfrm>
        </p:spPr>
      </p:pic>
      <p:sp>
        <p:nvSpPr>
          <p:cNvPr id="6" name="Content Placeholder 2">
            <a:extLst>
              <a:ext uri="{FF2B5EF4-FFF2-40B4-BE49-F238E27FC236}">
                <a16:creationId xmlns:a16="http://schemas.microsoft.com/office/drawing/2014/main" id="{FB072777-F78B-088E-E088-C5A947CA4F35}"/>
              </a:ext>
            </a:extLst>
          </p:cNvPr>
          <p:cNvSpPr>
            <a:spLocks noGrp="1"/>
          </p:cNvSpPr>
          <p:nvPr>
            <p:ph sz="quarter" idx="11"/>
          </p:nvPr>
        </p:nvSpPr>
        <p:spPr>
          <a:xfrm>
            <a:off x="6787262" y="2052736"/>
            <a:ext cx="4490320" cy="4800598"/>
          </a:xfrm>
        </p:spPr>
        <p:txBody>
          <a:bodyPr>
            <a:noAutofit/>
          </a:bodyPr>
          <a:lstStyle/>
          <a:p>
            <a:pPr marL="685800" lvl="1" indent="-228600">
              <a:lnSpc>
                <a:spcPct val="116000"/>
              </a:lnSpc>
              <a:spcBef>
                <a:spcPts val="0"/>
              </a:spcBef>
              <a:spcAft>
                <a:spcPts val="0"/>
              </a:spcAft>
              <a:buFont typeface="Wingdings" pitchFamily="2" charset="2"/>
              <a:buChar char=""/>
            </a:pPr>
            <a:r>
              <a:rPr lang="en-US" sz="3000" dirty="0">
                <a:effectLst/>
                <a:latin typeface="Aptos" panose="020B0004020202020204" pitchFamily="34" charset="0"/>
                <a:ea typeface="Times New Roman" panose="02020603050405020304" pitchFamily="18" charset="0"/>
                <a:cs typeface="Times New Roman" panose="02020603050405020304" pitchFamily="18" charset="0"/>
              </a:rPr>
              <a:t>No set numerical scale</a:t>
            </a:r>
          </a:p>
          <a:p>
            <a:pPr marL="685800" lvl="1" indent="-228600">
              <a:lnSpc>
                <a:spcPct val="116000"/>
              </a:lnSpc>
              <a:spcBef>
                <a:spcPts val="0"/>
              </a:spcBef>
              <a:spcAft>
                <a:spcPts val="0"/>
              </a:spcAft>
              <a:buFont typeface="Wingdings" pitchFamily="2" charset="2"/>
              <a:buChar char=""/>
            </a:pPr>
            <a:r>
              <a:rPr lang="en-US" sz="3000" dirty="0">
                <a:effectLst/>
                <a:latin typeface="Aptos" panose="020B0004020202020204" pitchFamily="34" charset="0"/>
                <a:ea typeface="Times New Roman" panose="02020603050405020304" pitchFamily="18" charset="0"/>
                <a:cs typeface="Times New Roman" panose="02020603050405020304" pitchFamily="18" charset="0"/>
              </a:rPr>
              <a:t>+ yes! – no!</a:t>
            </a:r>
          </a:p>
          <a:p>
            <a:pPr marL="685800" lvl="1" indent="-228600">
              <a:lnSpc>
                <a:spcPct val="116000"/>
              </a:lnSpc>
              <a:spcBef>
                <a:spcPts val="0"/>
              </a:spcBef>
              <a:spcAft>
                <a:spcPts val="0"/>
              </a:spcAft>
              <a:buFont typeface="Wingdings" pitchFamily="2" charset="2"/>
              <a:buChar char=""/>
            </a:pPr>
            <a:r>
              <a:rPr lang="en-US" sz="3000" dirty="0">
                <a:latin typeface="Aptos" panose="020B0004020202020204" pitchFamily="34" charset="0"/>
                <a:ea typeface="Times New Roman" panose="02020603050405020304" pitchFamily="18" charset="0"/>
                <a:cs typeface="Times New Roman" panose="02020603050405020304" pitchFamily="18" charset="0"/>
              </a:rPr>
              <a:t>Final grades outside Blackboard</a:t>
            </a:r>
            <a:endParaRPr lang="en-US" sz="30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3321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77930-85DC-3001-E6E5-1DF14DD2D61A}"/>
              </a:ext>
            </a:extLst>
          </p:cNvPr>
          <p:cNvSpPr>
            <a:spLocks noGrp="1"/>
          </p:cNvSpPr>
          <p:nvPr>
            <p:ph type="title"/>
          </p:nvPr>
        </p:nvSpPr>
        <p:spPr/>
        <p:txBody>
          <a:bodyPr/>
          <a:lstStyle/>
          <a:p>
            <a:r>
              <a:rPr lang="en-US" dirty="0"/>
              <a:t>Online Teaching Toolbox</a:t>
            </a:r>
          </a:p>
        </p:txBody>
      </p:sp>
      <p:pic>
        <p:nvPicPr>
          <p:cNvPr id="5" name="Picture Placeholder 6">
            <a:extLst>
              <a:ext uri="{FF2B5EF4-FFF2-40B4-BE49-F238E27FC236}">
                <a16:creationId xmlns:a16="http://schemas.microsoft.com/office/drawing/2014/main" id="{12D2CAD2-1B43-AD76-7F14-DA58EA70A9D0}"/>
              </a:ext>
            </a:extLst>
          </p:cNvPr>
          <p:cNvPicPr>
            <a:picLocks noGrp="1" noChangeAspect="1"/>
          </p:cNvPicPr>
          <p:nvPr>
            <p:ph type="pic" sz="quarter" idx="12"/>
          </p:nvPr>
        </p:nvPicPr>
        <p:blipFill>
          <a:blip r:embed="rId3"/>
          <a:srcRect t="1588" b="1588"/>
          <a:stretch/>
        </p:blipFill>
        <p:spPr>
          <a:xfrm>
            <a:off x="1503363" y="2061969"/>
            <a:ext cx="4592637" cy="4805362"/>
          </a:xfrm>
        </p:spPr>
      </p:pic>
      <p:sp>
        <p:nvSpPr>
          <p:cNvPr id="6" name="Content Placeholder 2">
            <a:extLst>
              <a:ext uri="{FF2B5EF4-FFF2-40B4-BE49-F238E27FC236}">
                <a16:creationId xmlns:a16="http://schemas.microsoft.com/office/drawing/2014/main" id="{FB072777-F78B-088E-E088-C5A947CA4F35}"/>
              </a:ext>
            </a:extLst>
          </p:cNvPr>
          <p:cNvSpPr>
            <a:spLocks noGrp="1"/>
          </p:cNvSpPr>
          <p:nvPr>
            <p:ph sz="quarter" idx="11"/>
          </p:nvPr>
        </p:nvSpPr>
        <p:spPr>
          <a:xfrm>
            <a:off x="6787262" y="2052736"/>
            <a:ext cx="4490320" cy="4800598"/>
          </a:xfrm>
        </p:spPr>
        <p:txBody>
          <a:bodyPr>
            <a:noAutofit/>
          </a:bodyPr>
          <a:lstStyle/>
          <a:p>
            <a:pPr marL="685800" lvl="1" indent="-228600">
              <a:lnSpc>
                <a:spcPct val="116000"/>
              </a:lnSpc>
              <a:spcBef>
                <a:spcPts val="0"/>
              </a:spcBef>
              <a:spcAft>
                <a:spcPts val="0"/>
              </a:spcAft>
              <a:buFont typeface="Wingdings" pitchFamily="2" charset="2"/>
              <a:buChar char=""/>
            </a:pPr>
            <a:r>
              <a:rPr lang="en-US" sz="3000" dirty="0">
                <a:effectLst/>
                <a:latin typeface="Aptos" panose="020B0004020202020204" pitchFamily="34" charset="0"/>
                <a:ea typeface="Times New Roman" panose="02020603050405020304" pitchFamily="18" charset="0"/>
                <a:cs typeface="Times New Roman" panose="02020603050405020304" pitchFamily="18" charset="0"/>
              </a:rPr>
              <a:t>Focus on engagement &amp; active learning</a:t>
            </a:r>
          </a:p>
          <a:p>
            <a:pPr marL="685800" lvl="1" indent="-228600">
              <a:lnSpc>
                <a:spcPct val="116000"/>
              </a:lnSpc>
              <a:spcBef>
                <a:spcPts val="0"/>
              </a:spcBef>
              <a:spcAft>
                <a:spcPts val="0"/>
              </a:spcAft>
              <a:buFont typeface="Wingdings" pitchFamily="2" charset="2"/>
              <a:buChar char=""/>
            </a:pPr>
            <a:r>
              <a:rPr lang="en-US" sz="3000" dirty="0">
                <a:latin typeface="Aptos" panose="020B0004020202020204" pitchFamily="34" charset="0"/>
                <a:ea typeface="Times New Roman" panose="02020603050405020304" pitchFamily="18" charset="0"/>
                <a:cs typeface="Times New Roman" panose="02020603050405020304" pitchFamily="18" charset="0"/>
              </a:rPr>
              <a:t>Resources &amp; quality standards</a:t>
            </a:r>
            <a:endParaRPr lang="en-US" sz="30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9282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77930-85DC-3001-E6E5-1DF14DD2D61A}"/>
              </a:ext>
            </a:extLst>
          </p:cNvPr>
          <p:cNvSpPr>
            <a:spLocks noGrp="1"/>
          </p:cNvSpPr>
          <p:nvPr>
            <p:ph type="title"/>
          </p:nvPr>
        </p:nvSpPr>
        <p:spPr/>
        <p:txBody>
          <a:bodyPr/>
          <a:lstStyle/>
          <a:p>
            <a:r>
              <a:rPr lang="en-US" dirty="0"/>
              <a:t>Syllabus Templates</a:t>
            </a:r>
          </a:p>
        </p:txBody>
      </p:sp>
      <p:sp>
        <p:nvSpPr>
          <p:cNvPr id="6" name="Content Placeholder 2">
            <a:extLst>
              <a:ext uri="{FF2B5EF4-FFF2-40B4-BE49-F238E27FC236}">
                <a16:creationId xmlns:a16="http://schemas.microsoft.com/office/drawing/2014/main" id="{FB072777-F78B-088E-E088-C5A947CA4F35}"/>
              </a:ext>
            </a:extLst>
          </p:cNvPr>
          <p:cNvSpPr>
            <a:spLocks noGrp="1"/>
          </p:cNvSpPr>
          <p:nvPr>
            <p:ph sz="quarter" idx="11"/>
          </p:nvPr>
        </p:nvSpPr>
        <p:spPr>
          <a:xfrm>
            <a:off x="6787262" y="2052736"/>
            <a:ext cx="4490320" cy="4800598"/>
          </a:xfrm>
        </p:spPr>
        <p:txBody>
          <a:bodyPr>
            <a:noAutofit/>
          </a:bodyPr>
          <a:lstStyle/>
          <a:p>
            <a:pPr marL="685800" lvl="1" indent="-228600">
              <a:lnSpc>
                <a:spcPct val="116000"/>
              </a:lnSpc>
              <a:spcBef>
                <a:spcPts val="0"/>
              </a:spcBef>
              <a:spcAft>
                <a:spcPts val="0"/>
              </a:spcAft>
              <a:buFont typeface="Wingdings" pitchFamily="2" charset="2"/>
              <a:buChar char=""/>
            </a:pPr>
            <a:r>
              <a:rPr lang="en-US" sz="3000" dirty="0">
                <a:effectLst/>
                <a:latin typeface="Aptos" panose="020B0004020202020204" pitchFamily="34" charset="0"/>
                <a:ea typeface="Times New Roman" panose="02020603050405020304" pitchFamily="18" charset="0"/>
                <a:cs typeface="Times New Roman" panose="02020603050405020304" pitchFamily="18" charset="0"/>
              </a:rPr>
              <a:t>Templates</a:t>
            </a:r>
          </a:p>
          <a:p>
            <a:pPr marL="685800" lvl="1" indent="-228600">
              <a:lnSpc>
                <a:spcPct val="116000"/>
              </a:lnSpc>
              <a:spcBef>
                <a:spcPts val="0"/>
              </a:spcBef>
              <a:spcAft>
                <a:spcPts val="0"/>
              </a:spcAft>
              <a:buFont typeface="Wingdings" pitchFamily="2" charset="2"/>
              <a:buChar char=""/>
            </a:pPr>
            <a:r>
              <a:rPr lang="en-US" sz="3000" dirty="0">
                <a:latin typeface="Aptos" panose="020B0004020202020204" pitchFamily="34" charset="0"/>
                <a:ea typeface="Times New Roman" panose="02020603050405020304" pitchFamily="18" charset="0"/>
                <a:cs typeface="Times New Roman" panose="02020603050405020304" pitchFamily="18" charset="0"/>
              </a:rPr>
              <a:t>Checklist</a:t>
            </a:r>
          </a:p>
          <a:p>
            <a:pPr marL="685800" lvl="1" indent="-228600">
              <a:lnSpc>
                <a:spcPct val="116000"/>
              </a:lnSpc>
              <a:spcBef>
                <a:spcPts val="0"/>
              </a:spcBef>
              <a:spcAft>
                <a:spcPts val="0"/>
              </a:spcAft>
              <a:buFont typeface="Wingdings" pitchFamily="2" charset="2"/>
              <a:buChar char=""/>
            </a:pPr>
            <a:r>
              <a:rPr lang="en-US" sz="3000">
                <a:latin typeface="Aptos" panose="020B0004020202020204" pitchFamily="34" charset="0"/>
                <a:ea typeface="Times New Roman" panose="02020603050405020304" pitchFamily="18" charset="0"/>
                <a:cs typeface="Times New Roman" panose="02020603050405020304" pitchFamily="18" charset="0"/>
              </a:rPr>
              <a:t>Example statements</a:t>
            </a:r>
          </a:p>
        </p:txBody>
      </p:sp>
      <p:pic>
        <p:nvPicPr>
          <p:cNvPr id="12" name="Picture 11" descr="A close-up of wooden blocks&#10;&#10;Description automatically generated">
            <a:extLst>
              <a:ext uri="{FF2B5EF4-FFF2-40B4-BE49-F238E27FC236}">
                <a16:creationId xmlns:a16="http://schemas.microsoft.com/office/drawing/2014/main" id="{F7480F5D-46B8-F6F7-C122-F8B5D82ACB7A}"/>
              </a:ext>
            </a:extLst>
          </p:cNvPr>
          <p:cNvPicPr>
            <a:picLocks noChangeAspect="1"/>
          </p:cNvPicPr>
          <p:nvPr/>
        </p:nvPicPr>
        <p:blipFill>
          <a:blip r:embed="rId3"/>
          <a:stretch>
            <a:fillRect/>
          </a:stretch>
        </p:blipFill>
        <p:spPr>
          <a:xfrm>
            <a:off x="483917" y="1676400"/>
            <a:ext cx="6321739" cy="4677748"/>
          </a:xfrm>
          <a:prstGeom prst="rect">
            <a:avLst/>
          </a:prstGeom>
        </p:spPr>
      </p:pic>
    </p:spTree>
    <p:extLst>
      <p:ext uri="{BB962C8B-B14F-4D97-AF65-F5344CB8AC3E}">
        <p14:creationId xmlns:p14="http://schemas.microsoft.com/office/powerpoint/2010/main" val="208116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01732C-7338-DBA0-BD19-1FA88304749F}"/>
              </a:ext>
            </a:extLst>
          </p:cNvPr>
          <p:cNvSpPr>
            <a:spLocks noGrp="1"/>
          </p:cNvSpPr>
          <p:nvPr>
            <p:ph type="title"/>
          </p:nvPr>
        </p:nvSpPr>
        <p:spPr>
          <a:xfrm>
            <a:off x="1317614" y="690511"/>
            <a:ext cx="4964671" cy="5253089"/>
          </a:xfrm>
        </p:spPr>
        <p:txBody>
          <a:bodyPr/>
          <a:lstStyle/>
          <a:p>
            <a:r>
              <a:rPr lang="en-US" dirty="0"/>
              <a:t>Questions?</a:t>
            </a:r>
          </a:p>
        </p:txBody>
      </p:sp>
      <p:sp>
        <p:nvSpPr>
          <p:cNvPr id="2" name="Content Placeholder 1">
            <a:extLst>
              <a:ext uri="{FF2B5EF4-FFF2-40B4-BE49-F238E27FC236}">
                <a16:creationId xmlns:a16="http://schemas.microsoft.com/office/drawing/2014/main" id="{70ECFE66-A9E7-A365-967B-2FD670CB3923}"/>
              </a:ext>
            </a:extLst>
          </p:cNvPr>
          <p:cNvSpPr>
            <a:spLocks noGrp="1"/>
          </p:cNvSpPr>
          <p:nvPr>
            <p:ph sz="quarter" idx="10"/>
          </p:nvPr>
        </p:nvSpPr>
        <p:spPr>
          <a:xfrm>
            <a:off x="6282286" y="690465"/>
            <a:ext cx="4784372" cy="5253089"/>
          </a:xfrm>
        </p:spPr>
        <p:txBody>
          <a:bodyPr/>
          <a:lstStyle/>
          <a:p>
            <a:r>
              <a:rPr lang="en-US" dirty="0"/>
              <a:t>Center for Teaching Excellence</a:t>
            </a:r>
          </a:p>
          <a:p>
            <a:r>
              <a:rPr lang="en-US" dirty="0"/>
              <a:t>Thomas Cooper Library, Suite 511</a:t>
            </a:r>
          </a:p>
          <a:p>
            <a:r>
              <a:rPr lang="en-US" dirty="0"/>
              <a:t>803-777-9948</a:t>
            </a:r>
          </a:p>
          <a:p>
            <a:r>
              <a:rPr lang="en-US" err="1"/>
              <a:t>cte</a:t>
            </a:r>
            <a:r>
              <a:rPr lang="en-US"/>
              <a:t>@sc.edu</a:t>
            </a:r>
            <a:endParaRPr lang="en-US" dirty="0"/>
          </a:p>
        </p:txBody>
      </p:sp>
    </p:spTree>
    <p:extLst>
      <p:ext uri="{BB962C8B-B14F-4D97-AF65-F5344CB8AC3E}">
        <p14:creationId xmlns:p14="http://schemas.microsoft.com/office/powerpoint/2010/main" val="704370842"/>
      </p:ext>
    </p:extLst>
  </p:cSld>
  <p:clrMapOvr>
    <a:masterClrMapping/>
  </p:clrMapOvr>
</p:sld>
</file>

<file path=ppt/theme/theme1.xml><?xml version="1.0" encoding="utf-8"?>
<a:theme xmlns:a="http://schemas.openxmlformats.org/drawingml/2006/main" name="Custom">
  <a:themeElements>
    <a:clrScheme name="Custom 23">
      <a:dk1>
        <a:sysClr val="windowText" lastClr="000000"/>
      </a:dk1>
      <a:lt1>
        <a:sysClr val="window" lastClr="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Custom 30">
      <a:majorFont>
        <a:latin typeface="Tisa Offc Serif Pro"/>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M78544816_Win32_SL_V10" id="{8934A6D9-B969-498F-A646-4B502FD69C4E}" vid="{AA78C1C8-456D-41A9-83FC-BC8B9A8EE3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DD27D0-5B6E-4A0E-95B2-BB37F9D8861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3FAE0208-DBD5-43E1-AC6B-D2AD9623F0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8CD342-50C4-441F-B4A3-7D5ADB057132}">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2966</TotalTime>
  <Words>1394</Words>
  <Application>Microsoft Macintosh PowerPoint</Application>
  <PresentationFormat>Widescreen</PresentationFormat>
  <Paragraphs>100</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Aptos</vt:lpstr>
      <vt:lpstr>Arial</vt:lpstr>
      <vt:lpstr>Calibri</vt:lpstr>
      <vt:lpstr>Symbol</vt:lpstr>
      <vt:lpstr>Tisa Offc Serif Pro</vt:lpstr>
      <vt:lpstr>Univers Light</vt:lpstr>
      <vt:lpstr>Wingdings</vt:lpstr>
      <vt:lpstr>Custom</vt:lpstr>
      <vt:lpstr>CTE Resources  &amp; Support</vt:lpstr>
      <vt:lpstr>CTE Resources</vt:lpstr>
      <vt:lpstr>Instructional Design Support</vt:lpstr>
      <vt:lpstr>Teaching Resources</vt:lpstr>
      <vt:lpstr>Blackboard</vt:lpstr>
      <vt:lpstr>Grading &amp; Assessment Toolbox</vt:lpstr>
      <vt:lpstr>Online Teaching Toolbox</vt:lpstr>
      <vt:lpstr>Syllabus Templates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presentation</dc:title>
  <cp:lastModifiedBy>Carroll, Casey</cp:lastModifiedBy>
  <cp:revision>22</cp:revision>
  <dcterms:created xsi:type="dcterms:W3CDTF">2024-01-11T18:09:01Z</dcterms:created>
  <dcterms:modified xsi:type="dcterms:W3CDTF">2024-08-14T17:21:19Z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